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8" r:id="rId4"/>
    <p:sldId id="264" r:id="rId5"/>
    <p:sldId id="266" r:id="rId6"/>
    <p:sldId id="267" r:id="rId7"/>
    <p:sldId id="259" r:id="rId8"/>
    <p:sldId id="262" r:id="rId9"/>
    <p:sldId id="257" r:id="rId10"/>
    <p:sldId id="268" r:id="rId11"/>
    <p:sldId id="263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C8118-32CB-4370-AEBF-9755FC75121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94F216-0FE6-4C77-97CC-0EF128695520}">
      <dgm:prSet phldrT="[Text]" phldr="1"/>
      <dgm:spPr/>
      <dgm:t>
        <a:bodyPr/>
        <a:lstStyle/>
        <a:p>
          <a:endParaRPr lang="en-US"/>
        </a:p>
      </dgm:t>
    </dgm:pt>
    <dgm:pt modelId="{34A15D1C-AE6B-4033-A2F7-3AF12B74D62D}" type="parTrans" cxnId="{2910B8F2-99F6-4793-ACD1-8EAAB75D80A6}">
      <dgm:prSet/>
      <dgm:spPr/>
      <dgm:t>
        <a:bodyPr/>
        <a:lstStyle/>
        <a:p>
          <a:endParaRPr lang="en-US"/>
        </a:p>
      </dgm:t>
    </dgm:pt>
    <dgm:pt modelId="{E893D2EC-8086-4424-9F8C-A9D46E66F473}" type="sibTrans" cxnId="{2910B8F2-99F6-4793-ACD1-8EAAB75D80A6}">
      <dgm:prSet/>
      <dgm:spPr/>
      <dgm:t>
        <a:bodyPr/>
        <a:lstStyle/>
        <a:p>
          <a:endParaRPr lang="en-US"/>
        </a:p>
      </dgm:t>
    </dgm:pt>
    <dgm:pt modelId="{C8DFD56C-D8F0-49AE-A2F9-62638C51D35F}">
      <dgm:prSet phldrT="[Text]"/>
      <dgm:spPr/>
      <dgm:t>
        <a:bodyPr/>
        <a:lstStyle/>
        <a:p>
          <a:r>
            <a:rPr lang="en-US" dirty="0" err="1" smtClean="0"/>
            <a:t>Syarat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endParaRPr lang="en-US" dirty="0"/>
        </a:p>
      </dgm:t>
    </dgm:pt>
    <dgm:pt modelId="{12704ED6-11E1-4E7B-A1C1-62B71E54A9A0}" type="parTrans" cxnId="{26ADF028-BD47-4322-8394-12BE7D16DE96}">
      <dgm:prSet/>
      <dgm:spPr/>
      <dgm:t>
        <a:bodyPr/>
        <a:lstStyle/>
        <a:p>
          <a:endParaRPr lang="en-US"/>
        </a:p>
      </dgm:t>
    </dgm:pt>
    <dgm:pt modelId="{C47ABF7D-A8BD-4733-9993-BEC484EC5C61}" type="sibTrans" cxnId="{26ADF028-BD47-4322-8394-12BE7D16DE96}">
      <dgm:prSet/>
      <dgm:spPr/>
      <dgm:t>
        <a:bodyPr/>
        <a:lstStyle/>
        <a:p>
          <a:endParaRPr lang="en-US"/>
        </a:p>
      </dgm:t>
    </dgm:pt>
    <dgm:pt modelId="{10BF13E0-05CF-4D5C-9389-9D5D5F44CD41}">
      <dgm:prSet phldrT="[Text]" phldr="1"/>
      <dgm:spPr/>
      <dgm:t>
        <a:bodyPr/>
        <a:lstStyle/>
        <a:p>
          <a:endParaRPr lang="en-US"/>
        </a:p>
      </dgm:t>
    </dgm:pt>
    <dgm:pt modelId="{584759B0-D684-4458-80DC-79E46BF0D300}" type="parTrans" cxnId="{898ADD47-5669-4AE5-B101-31C72B858098}">
      <dgm:prSet/>
      <dgm:spPr/>
      <dgm:t>
        <a:bodyPr/>
        <a:lstStyle/>
        <a:p>
          <a:endParaRPr lang="en-US"/>
        </a:p>
      </dgm:t>
    </dgm:pt>
    <dgm:pt modelId="{D56CFD86-415A-455B-A766-75F9193A8F8E}" type="sibTrans" cxnId="{898ADD47-5669-4AE5-B101-31C72B858098}">
      <dgm:prSet/>
      <dgm:spPr/>
      <dgm:t>
        <a:bodyPr/>
        <a:lstStyle/>
        <a:p>
          <a:endParaRPr lang="en-US"/>
        </a:p>
      </dgm:t>
    </dgm:pt>
    <dgm:pt modelId="{09C8D312-DEB5-436D-9E3F-B76CC172B604}">
      <dgm:prSet phldrT="[Text]"/>
      <dgm:spPr/>
      <dgm:t>
        <a:bodyPr/>
        <a:lstStyle/>
        <a:p>
          <a:r>
            <a:rPr lang="fi-FI" dirty="0" smtClean="0"/>
            <a:t>Komposisi dan Sistematika Penyusunan Laporan PSETK </a:t>
          </a:r>
          <a:endParaRPr lang="en-US" dirty="0"/>
        </a:p>
      </dgm:t>
    </dgm:pt>
    <dgm:pt modelId="{22107EF3-5954-43F9-8A89-F254D656ED00}" type="parTrans" cxnId="{0A47F31F-C999-4D05-8ADC-049384B177D5}">
      <dgm:prSet/>
      <dgm:spPr/>
      <dgm:t>
        <a:bodyPr/>
        <a:lstStyle/>
        <a:p>
          <a:endParaRPr lang="en-US"/>
        </a:p>
      </dgm:t>
    </dgm:pt>
    <dgm:pt modelId="{79A5F519-4EFC-4660-AAE2-EC2FB603D10C}" type="sibTrans" cxnId="{0A47F31F-C999-4D05-8ADC-049384B177D5}">
      <dgm:prSet/>
      <dgm:spPr/>
      <dgm:t>
        <a:bodyPr/>
        <a:lstStyle/>
        <a:p>
          <a:endParaRPr lang="en-US"/>
        </a:p>
      </dgm:t>
    </dgm:pt>
    <dgm:pt modelId="{2E051D79-F0D7-45C1-A190-8867676D328E}" type="pres">
      <dgm:prSet presAssocID="{C25C8118-32CB-4370-AEBF-9755FC7512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7DBE945F-AF43-425E-AEA2-052F75D40071}" type="pres">
      <dgm:prSet presAssocID="{3794F216-0FE6-4C77-97CC-0EF128695520}" presName="parenttextcomposite" presStyleCnt="0"/>
      <dgm:spPr/>
    </dgm:pt>
    <dgm:pt modelId="{2F4645FD-468F-462F-8DC1-09C4A43998EF}" type="pres">
      <dgm:prSet presAssocID="{3794F216-0FE6-4C77-97CC-0EF128695520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0B688-5095-4D1B-A28E-E989800CE75B}" type="pres">
      <dgm:prSet presAssocID="{3794F216-0FE6-4C77-97CC-0EF128695520}" presName="composite" presStyleCnt="0"/>
      <dgm:spPr/>
    </dgm:pt>
    <dgm:pt modelId="{9B25D13B-C7B0-4EFB-B523-B90C826A954B}" type="pres">
      <dgm:prSet presAssocID="{3794F216-0FE6-4C77-97CC-0EF128695520}" presName="chevron1" presStyleLbl="alignNode1" presStyleIdx="0" presStyleCnt="14"/>
      <dgm:spPr/>
    </dgm:pt>
    <dgm:pt modelId="{FADAE690-E781-4E9A-8814-54ABBA187244}" type="pres">
      <dgm:prSet presAssocID="{3794F216-0FE6-4C77-97CC-0EF128695520}" presName="chevron2" presStyleLbl="alignNode1" presStyleIdx="1" presStyleCnt="14"/>
      <dgm:spPr/>
    </dgm:pt>
    <dgm:pt modelId="{D773945F-772F-410A-9604-14519896D856}" type="pres">
      <dgm:prSet presAssocID="{3794F216-0FE6-4C77-97CC-0EF128695520}" presName="chevron3" presStyleLbl="alignNode1" presStyleIdx="2" presStyleCnt="14"/>
      <dgm:spPr/>
    </dgm:pt>
    <dgm:pt modelId="{CAA7EEB7-C42A-4C32-BB2E-E643097DD96A}" type="pres">
      <dgm:prSet presAssocID="{3794F216-0FE6-4C77-97CC-0EF128695520}" presName="chevron4" presStyleLbl="alignNode1" presStyleIdx="3" presStyleCnt="14"/>
      <dgm:spPr/>
    </dgm:pt>
    <dgm:pt modelId="{A1DE4079-85CC-4B23-B577-90B59F5BCD6B}" type="pres">
      <dgm:prSet presAssocID="{3794F216-0FE6-4C77-97CC-0EF128695520}" presName="chevron5" presStyleLbl="alignNode1" presStyleIdx="4" presStyleCnt="14"/>
      <dgm:spPr/>
    </dgm:pt>
    <dgm:pt modelId="{914C9232-8E3A-485C-96FD-448E9577211F}" type="pres">
      <dgm:prSet presAssocID="{3794F216-0FE6-4C77-97CC-0EF128695520}" presName="chevron6" presStyleLbl="alignNode1" presStyleIdx="5" presStyleCnt="14"/>
      <dgm:spPr/>
    </dgm:pt>
    <dgm:pt modelId="{E41B2950-CAF0-4882-8952-CAEECA146170}" type="pres">
      <dgm:prSet presAssocID="{3794F216-0FE6-4C77-97CC-0EF128695520}" presName="chevron7" presStyleLbl="alignNode1" presStyleIdx="6" presStyleCnt="14"/>
      <dgm:spPr/>
    </dgm:pt>
    <dgm:pt modelId="{D9392E70-8549-4A51-8076-8DEB8DED1F7F}" type="pres">
      <dgm:prSet presAssocID="{3794F216-0FE6-4C77-97CC-0EF128695520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D1F8-1F53-4EA6-B037-C685F27AF75F}" type="pres">
      <dgm:prSet presAssocID="{E893D2EC-8086-4424-9F8C-A9D46E66F473}" presName="sibTrans" presStyleCnt="0"/>
      <dgm:spPr/>
    </dgm:pt>
    <dgm:pt modelId="{4B093131-2B71-4979-9638-9D9ADF494F65}" type="pres">
      <dgm:prSet presAssocID="{10BF13E0-05CF-4D5C-9389-9D5D5F44CD41}" presName="parenttextcomposite" presStyleCnt="0"/>
      <dgm:spPr/>
    </dgm:pt>
    <dgm:pt modelId="{3490455A-E682-4022-9100-EE7D15ECFBBF}" type="pres">
      <dgm:prSet presAssocID="{10BF13E0-05CF-4D5C-9389-9D5D5F44CD41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00583-AF83-4F34-B70D-97F781FBA77F}" type="pres">
      <dgm:prSet presAssocID="{10BF13E0-05CF-4D5C-9389-9D5D5F44CD41}" presName="composite" presStyleCnt="0"/>
      <dgm:spPr/>
    </dgm:pt>
    <dgm:pt modelId="{97E22770-CA42-44F7-A9E1-29042835B5CB}" type="pres">
      <dgm:prSet presAssocID="{10BF13E0-05CF-4D5C-9389-9D5D5F44CD41}" presName="chevron1" presStyleLbl="alignNode1" presStyleIdx="7" presStyleCnt="14"/>
      <dgm:spPr/>
    </dgm:pt>
    <dgm:pt modelId="{4B9A0492-96B9-4699-8E73-EA099EF6C33C}" type="pres">
      <dgm:prSet presAssocID="{10BF13E0-05CF-4D5C-9389-9D5D5F44CD41}" presName="chevron2" presStyleLbl="alignNode1" presStyleIdx="8" presStyleCnt="14"/>
      <dgm:spPr/>
    </dgm:pt>
    <dgm:pt modelId="{6C19418C-CFB7-47BD-8D6A-A9F229910491}" type="pres">
      <dgm:prSet presAssocID="{10BF13E0-05CF-4D5C-9389-9D5D5F44CD41}" presName="chevron3" presStyleLbl="alignNode1" presStyleIdx="9" presStyleCnt="14"/>
      <dgm:spPr/>
    </dgm:pt>
    <dgm:pt modelId="{15E011CA-C28C-49BB-BD73-563789ECAAF2}" type="pres">
      <dgm:prSet presAssocID="{10BF13E0-05CF-4D5C-9389-9D5D5F44CD41}" presName="chevron4" presStyleLbl="alignNode1" presStyleIdx="10" presStyleCnt="14"/>
      <dgm:spPr/>
    </dgm:pt>
    <dgm:pt modelId="{D6EB91C1-16A3-4FFC-A341-7A6D1B205B94}" type="pres">
      <dgm:prSet presAssocID="{10BF13E0-05CF-4D5C-9389-9D5D5F44CD41}" presName="chevron5" presStyleLbl="alignNode1" presStyleIdx="11" presStyleCnt="14"/>
      <dgm:spPr/>
    </dgm:pt>
    <dgm:pt modelId="{82993190-B518-44D1-8F51-C6BB43D13FB0}" type="pres">
      <dgm:prSet presAssocID="{10BF13E0-05CF-4D5C-9389-9D5D5F44CD41}" presName="chevron6" presStyleLbl="alignNode1" presStyleIdx="12" presStyleCnt="14"/>
      <dgm:spPr/>
    </dgm:pt>
    <dgm:pt modelId="{F38F2625-594E-4456-BEE1-5D08AF34BB85}" type="pres">
      <dgm:prSet presAssocID="{10BF13E0-05CF-4D5C-9389-9D5D5F44CD41}" presName="chevron7" presStyleLbl="alignNode1" presStyleIdx="13" presStyleCnt="14"/>
      <dgm:spPr/>
    </dgm:pt>
    <dgm:pt modelId="{1E56C0E5-C358-46DA-B52C-F3C3A507ED1C}" type="pres">
      <dgm:prSet presAssocID="{10BF13E0-05CF-4D5C-9389-9D5D5F44CD41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7F31F-C999-4D05-8ADC-049384B177D5}" srcId="{10BF13E0-05CF-4D5C-9389-9D5D5F44CD41}" destId="{09C8D312-DEB5-436D-9E3F-B76CC172B604}" srcOrd="0" destOrd="0" parTransId="{22107EF3-5954-43F9-8A89-F254D656ED00}" sibTransId="{79A5F519-4EFC-4660-AAE2-EC2FB603D10C}"/>
    <dgm:cxn modelId="{0F56A447-11A3-4CF9-BA30-1ADC580C9898}" type="presOf" srcId="{C25C8118-32CB-4370-AEBF-9755FC75121A}" destId="{2E051D79-F0D7-45C1-A190-8867676D328E}" srcOrd="0" destOrd="0" presId="urn:microsoft.com/office/officeart/2008/layout/VerticalAccentList"/>
    <dgm:cxn modelId="{0CC2C4F5-B309-4EA5-82F1-EF9C612F3D0C}" type="presOf" srcId="{C8DFD56C-D8F0-49AE-A2F9-62638C51D35F}" destId="{D9392E70-8549-4A51-8076-8DEB8DED1F7F}" srcOrd="0" destOrd="0" presId="urn:microsoft.com/office/officeart/2008/layout/VerticalAccentList"/>
    <dgm:cxn modelId="{4D1CAE35-8EDF-44FE-888B-7F3C65351387}" type="presOf" srcId="{10BF13E0-05CF-4D5C-9389-9D5D5F44CD41}" destId="{3490455A-E682-4022-9100-EE7D15ECFBBF}" srcOrd="0" destOrd="0" presId="urn:microsoft.com/office/officeart/2008/layout/VerticalAccentList"/>
    <dgm:cxn modelId="{E75F85D2-8119-48DC-B371-54F9468B3342}" type="presOf" srcId="{3794F216-0FE6-4C77-97CC-0EF128695520}" destId="{2F4645FD-468F-462F-8DC1-09C4A43998EF}" srcOrd="0" destOrd="0" presId="urn:microsoft.com/office/officeart/2008/layout/VerticalAccentList"/>
    <dgm:cxn modelId="{D451612C-AD5D-4B00-8030-E977E881B7EC}" type="presOf" srcId="{09C8D312-DEB5-436D-9E3F-B76CC172B604}" destId="{1E56C0E5-C358-46DA-B52C-F3C3A507ED1C}" srcOrd="0" destOrd="0" presId="urn:microsoft.com/office/officeart/2008/layout/VerticalAccentList"/>
    <dgm:cxn modelId="{898ADD47-5669-4AE5-B101-31C72B858098}" srcId="{C25C8118-32CB-4370-AEBF-9755FC75121A}" destId="{10BF13E0-05CF-4D5C-9389-9D5D5F44CD41}" srcOrd="1" destOrd="0" parTransId="{584759B0-D684-4458-80DC-79E46BF0D300}" sibTransId="{D56CFD86-415A-455B-A766-75F9193A8F8E}"/>
    <dgm:cxn modelId="{26ADF028-BD47-4322-8394-12BE7D16DE96}" srcId="{3794F216-0FE6-4C77-97CC-0EF128695520}" destId="{C8DFD56C-D8F0-49AE-A2F9-62638C51D35F}" srcOrd="0" destOrd="0" parTransId="{12704ED6-11E1-4E7B-A1C1-62B71E54A9A0}" sibTransId="{C47ABF7D-A8BD-4733-9993-BEC484EC5C61}"/>
    <dgm:cxn modelId="{2910B8F2-99F6-4793-ACD1-8EAAB75D80A6}" srcId="{C25C8118-32CB-4370-AEBF-9755FC75121A}" destId="{3794F216-0FE6-4C77-97CC-0EF128695520}" srcOrd="0" destOrd="0" parTransId="{34A15D1C-AE6B-4033-A2F7-3AF12B74D62D}" sibTransId="{E893D2EC-8086-4424-9F8C-A9D46E66F473}"/>
    <dgm:cxn modelId="{3A686316-8284-4E75-8BEA-6AE8B8F7B7E6}" type="presParOf" srcId="{2E051D79-F0D7-45C1-A190-8867676D328E}" destId="{7DBE945F-AF43-425E-AEA2-052F75D40071}" srcOrd="0" destOrd="0" presId="urn:microsoft.com/office/officeart/2008/layout/VerticalAccentList"/>
    <dgm:cxn modelId="{CFB63258-9AC3-4A30-8AD2-94FC97858224}" type="presParOf" srcId="{7DBE945F-AF43-425E-AEA2-052F75D40071}" destId="{2F4645FD-468F-462F-8DC1-09C4A43998EF}" srcOrd="0" destOrd="0" presId="urn:microsoft.com/office/officeart/2008/layout/VerticalAccentList"/>
    <dgm:cxn modelId="{1FB7A738-FCB9-4325-A993-D551CAFBB104}" type="presParOf" srcId="{2E051D79-F0D7-45C1-A190-8867676D328E}" destId="{EC30B688-5095-4D1B-A28E-E989800CE75B}" srcOrd="1" destOrd="0" presId="urn:microsoft.com/office/officeart/2008/layout/VerticalAccentList"/>
    <dgm:cxn modelId="{17CB288C-61C0-4096-A78D-4107A36828EE}" type="presParOf" srcId="{EC30B688-5095-4D1B-A28E-E989800CE75B}" destId="{9B25D13B-C7B0-4EFB-B523-B90C826A954B}" srcOrd="0" destOrd="0" presId="urn:microsoft.com/office/officeart/2008/layout/VerticalAccentList"/>
    <dgm:cxn modelId="{C527D10C-8195-4D9A-8041-A2AADD03614B}" type="presParOf" srcId="{EC30B688-5095-4D1B-A28E-E989800CE75B}" destId="{FADAE690-E781-4E9A-8814-54ABBA187244}" srcOrd="1" destOrd="0" presId="urn:microsoft.com/office/officeart/2008/layout/VerticalAccentList"/>
    <dgm:cxn modelId="{3DCBD3A2-7B16-45BF-8E3C-94DF16E699EA}" type="presParOf" srcId="{EC30B688-5095-4D1B-A28E-E989800CE75B}" destId="{D773945F-772F-410A-9604-14519896D856}" srcOrd="2" destOrd="0" presId="urn:microsoft.com/office/officeart/2008/layout/VerticalAccentList"/>
    <dgm:cxn modelId="{24F70BB0-827D-4C21-BD2F-B8FB7C72E8C5}" type="presParOf" srcId="{EC30B688-5095-4D1B-A28E-E989800CE75B}" destId="{CAA7EEB7-C42A-4C32-BB2E-E643097DD96A}" srcOrd="3" destOrd="0" presId="urn:microsoft.com/office/officeart/2008/layout/VerticalAccentList"/>
    <dgm:cxn modelId="{439AFDA5-2D35-45A7-9B11-EF178FB18ECC}" type="presParOf" srcId="{EC30B688-5095-4D1B-A28E-E989800CE75B}" destId="{A1DE4079-85CC-4B23-B577-90B59F5BCD6B}" srcOrd="4" destOrd="0" presId="urn:microsoft.com/office/officeart/2008/layout/VerticalAccentList"/>
    <dgm:cxn modelId="{E7734A1D-C444-4D9E-B360-D80F4A7FD427}" type="presParOf" srcId="{EC30B688-5095-4D1B-A28E-E989800CE75B}" destId="{914C9232-8E3A-485C-96FD-448E9577211F}" srcOrd="5" destOrd="0" presId="urn:microsoft.com/office/officeart/2008/layout/VerticalAccentList"/>
    <dgm:cxn modelId="{2C07438F-47D7-4118-A5D2-C5C78133AD2B}" type="presParOf" srcId="{EC30B688-5095-4D1B-A28E-E989800CE75B}" destId="{E41B2950-CAF0-4882-8952-CAEECA146170}" srcOrd="6" destOrd="0" presId="urn:microsoft.com/office/officeart/2008/layout/VerticalAccentList"/>
    <dgm:cxn modelId="{B273235F-5ECD-48F0-A92A-ABDF11958D08}" type="presParOf" srcId="{EC30B688-5095-4D1B-A28E-E989800CE75B}" destId="{D9392E70-8549-4A51-8076-8DEB8DED1F7F}" srcOrd="7" destOrd="0" presId="urn:microsoft.com/office/officeart/2008/layout/VerticalAccentList"/>
    <dgm:cxn modelId="{9E17AC19-A734-4D29-9847-D7CC97C1C149}" type="presParOf" srcId="{2E051D79-F0D7-45C1-A190-8867676D328E}" destId="{2A48D1F8-1F53-4EA6-B037-C685F27AF75F}" srcOrd="2" destOrd="0" presId="urn:microsoft.com/office/officeart/2008/layout/VerticalAccentList"/>
    <dgm:cxn modelId="{8B73B4D4-E7CC-4CBB-81BA-DD19F4AF132C}" type="presParOf" srcId="{2E051D79-F0D7-45C1-A190-8867676D328E}" destId="{4B093131-2B71-4979-9638-9D9ADF494F65}" srcOrd="3" destOrd="0" presId="urn:microsoft.com/office/officeart/2008/layout/VerticalAccentList"/>
    <dgm:cxn modelId="{8BC66042-678A-493B-8836-63D1AC72370F}" type="presParOf" srcId="{4B093131-2B71-4979-9638-9D9ADF494F65}" destId="{3490455A-E682-4022-9100-EE7D15ECFBBF}" srcOrd="0" destOrd="0" presId="urn:microsoft.com/office/officeart/2008/layout/VerticalAccentList"/>
    <dgm:cxn modelId="{793C9EEC-7B37-407B-A34C-489D9A19ACE1}" type="presParOf" srcId="{2E051D79-F0D7-45C1-A190-8867676D328E}" destId="{FF600583-AF83-4F34-B70D-97F781FBA77F}" srcOrd="4" destOrd="0" presId="urn:microsoft.com/office/officeart/2008/layout/VerticalAccentList"/>
    <dgm:cxn modelId="{1754AB27-7FE4-4EAE-A2B6-11D85698C19A}" type="presParOf" srcId="{FF600583-AF83-4F34-B70D-97F781FBA77F}" destId="{97E22770-CA42-44F7-A9E1-29042835B5CB}" srcOrd="0" destOrd="0" presId="urn:microsoft.com/office/officeart/2008/layout/VerticalAccentList"/>
    <dgm:cxn modelId="{E1A3529D-DDEF-4130-A1B1-C6B317F4F98B}" type="presParOf" srcId="{FF600583-AF83-4F34-B70D-97F781FBA77F}" destId="{4B9A0492-96B9-4699-8E73-EA099EF6C33C}" srcOrd="1" destOrd="0" presId="urn:microsoft.com/office/officeart/2008/layout/VerticalAccentList"/>
    <dgm:cxn modelId="{E9B72AD3-C814-4980-B7E0-3D2549488419}" type="presParOf" srcId="{FF600583-AF83-4F34-B70D-97F781FBA77F}" destId="{6C19418C-CFB7-47BD-8D6A-A9F229910491}" srcOrd="2" destOrd="0" presId="urn:microsoft.com/office/officeart/2008/layout/VerticalAccentList"/>
    <dgm:cxn modelId="{851491E6-8290-4897-A44C-EEAD6936B547}" type="presParOf" srcId="{FF600583-AF83-4F34-B70D-97F781FBA77F}" destId="{15E011CA-C28C-49BB-BD73-563789ECAAF2}" srcOrd="3" destOrd="0" presId="urn:microsoft.com/office/officeart/2008/layout/VerticalAccentList"/>
    <dgm:cxn modelId="{FE08AEBE-7C35-40AC-A0A8-84C481170470}" type="presParOf" srcId="{FF600583-AF83-4F34-B70D-97F781FBA77F}" destId="{D6EB91C1-16A3-4FFC-A341-7A6D1B205B94}" srcOrd="4" destOrd="0" presId="urn:microsoft.com/office/officeart/2008/layout/VerticalAccentList"/>
    <dgm:cxn modelId="{AAAAAFBD-E410-4167-AF46-DE6B103E11A4}" type="presParOf" srcId="{FF600583-AF83-4F34-B70D-97F781FBA77F}" destId="{82993190-B518-44D1-8F51-C6BB43D13FB0}" srcOrd="5" destOrd="0" presId="urn:microsoft.com/office/officeart/2008/layout/VerticalAccentList"/>
    <dgm:cxn modelId="{5140D33C-5297-4120-9B8E-6260E0D66DA8}" type="presParOf" srcId="{FF600583-AF83-4F34-B70D-97F781FBA77F}" destId="{F38F2625-594E-4456-BEE1-5D08AF34BB85}" srcOrd="6" destOrd="0" presId="urn:microsoft.com/office/officeart/2008/layout/VerticalAccentList"/>
    <dgm:cxn modelId="{DB74985B-AE31-402C-BBAC-FAE9BA5A2B8C}" type="presParOf" srcId="{FF600583-AF83-4F34-B70D-97F781FBA77F}" destId="{1E56C0E5-C358-46DA-B52C-F3C3A507ED1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41B9F-94DD-4E4C-8F37-5F5B71F59F4B}" type="doc">
      <dgm:prSet loTypeId="urn:microsoft.com/office/officeart/2005/8/layout/cycle4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6AAE67-535E-4241-B43D-2B006C00DE32}">
      <dgm:prSet phldrT="[Text]"/>
      <dgm:spPr/>
      <dgm:t>
        <a:bodyPr/>
        <a:lstStyle/>
        <a:p>
          <a:r>
            <a:rPr lang="sv-SE" dirty="0" smtClean="0"/>
            <a:t>Benar dan Efektif </a:t>
          </a:r>
          <a:endParaRPr lang="en-US" dirty="0"/>
        </a:p>
      </dgm:t>
    </dgm:pt>
    <dgm:pt modelId="{4148BDCE-8416-42D4-B45A-187ED96C4E27}" type="parTrans" cxnId="{C5F10DE7-CC3F-4463-A5AD-7769FC83D0DB}">
      <dgm:prSet/>
      <dgm:spPr/>
      <dgm:t>
        <a:bodyPr/>
        <a:lstStyle/>
        <a:p>
          <a:endParaRPr lang="en-US"/>
        </a:p>
      </dgm:t>
    </dgm:pt>
    <dgm:pt modelId="{99C30223-D696-454A-938B-938229AECE71}" type="sibTrans" cxnId="{C5F10DE7-CC3F-4463-A5AD-7769FC83D0DB}">
      <dgm:prSet/>
      <dgm:spPr/>
      <dgm:t>
        <a:bodyPr/>
        <a:lstStyle/>
        <a:p>
          <a:endParaRPr lang="en-US"/>
        </a:p>
      </dgm:t>
    </dgm:pt>
    <dgm:pt modelId="{D01E8388-A3C4-4159-A109-04E873092D4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5CD0176E-F38F-41CE-97AA-ED9445EAFA89}" type="parTrans" cxnId="{1628A7B4-39CE-4E90-BF5E-FE246811225A}">
      <dgm:prSet/>
      <dgm:spPr/>
      <dgm:t>
        <a:bodyPr/>
        <a:lstStyle/>
        <a:p>
          <a:endParaRPr lang="en-US"/>
        </a:p>
      </dgm:t>
    </dgm:pt>
    <dgm:pt modelId="{0BB0E8C6-4A5C-4A4D-8DDD-C040EAE467E5}" type="sibTrans" cxnId="{1628A7B4-39CE-4E90-BF5E-FE246811225A}">
      <dgm:prSet/>
      <dgm:spPr/>
      <dgm:t>
        <a:bodyPr/>
        <a:lstStyle/>
        <a:p>
          <a:endParaRPr lang="en-US"/>
        </a:p>
      </dgm:t>
    </dgm:pt>
    <dgm:pt modelId="{D83E1AFD-41E9-4936-A8D9-E6BC42339345}">
      <dgm:prSet phldrT="[Text]"/>
      <dgm:spPr/>
      <dgm:t>
        <a:bodyPr/>
        <a:lstStyle/>
        <a:p>
          <a:r>
            <a:rPr lang="en-US" dirty="0" err="1" smtClean="0"/>
            <a:t>Jelas</a:t>
          </a:r>
          <a:r>
            <a:rPr lang="en-US" dirty="0" smtClean="0"/>
            <a:t> </a:t>
          </a:r>
          <a:endParaRPr lang="en-US" dirty="0"/>
        </a:p>
      </dgm:t>
    </dgm:pt>
    <dgm:pt modelId="{2A40D8EF-8379-438D-917D-2D591559D5CA}" type="parTrans" cxnId="{112C6F0E-4157-4B7E-A3A3-B43DB344F5E1}">
      <dgm:prSet/>
      <dgm:spPr/>
      <dgm:t>
        <a:bodyPr/>
        <a:lstStyle/>
        <a:p>
          <a:endParaRPr lang="en-US"/>
        </a:p>
      </dgm:t>
    </dgm:pt>
    <dgm:pt modelId="{CB982DF1-BA39-4D3C-90CA-2A91E7D255E2}" type="sibTrans" cxnId="{112C6F0E-4157-4B7E-A3A3-B43DB344F5E1}">
      <dgm:prSet/>
      <dgm:spPr/>
      <dgm:t>
        <a:bodyPr/>
        <a:lstStyle/>
        <a:p>
          <a:endParaRPr lang="en-US"/>
        </a:p>
      </dgm:t>
    </dgm:pt>
    <dgm:pt modelId="{4DDCD793-63D4-4BD2-B16F-4290F51E9D1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EEFE66B9-C2E6-4B8A-81B9-EF199ADBECF1}" type="parTrans" cxnId="{ADBBB35C-8989-4039-BF3E-D207561FD328}">
      <dgm:prSet/>
      <dgm:spPr/>
      <dgm:t>
        <a:bodyPr/>
        <a:lstStyle/>
        <a:p>
          <a:endParaRPr lang="en-US"/>
        </a:p>
      </dgm:t>
    </dgm:pt>
    <dgm:pt modelId="{9550543E-84C7-4A27-862F-13761F05E257}" type="sibTrans" cxnId="{ADBBB35C-8989-4039-BF3E-D207561FD328}">
      <dgm:prSet/>
      <dgm:spPr/>
      <dgm:t>
        <a:bodyPr/>
        <a:lstStyle/>
        <a:p>
          <a:endParaRPr lang="en-US"/>
        </a:p>
      </dgm:t>
    </dgm:pt>
    <dgm:pt modelId="{546AEEBD-1C6D-4FB6-8865-07F12E401ADF}">
      <dgm:prSet phldrT="[Text]"/>
      <dgm:spPr/>
      <dgm:t>
        <a:bodyPr/>
        <a:lstStyle/>
        <a:p>
          <a:r>
            <a:rPr lang="en-US" dirty="0" err="1" smtClean="0"/>
            <a:t>Tegas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Konsisten</a:t>
          </a:r>
          <a:r>
            <a:rPr lang="en-US" dirty="0" smtClean="0"/>
            <a:t> </a:t>
          </a:r>
          <a:endParaRPr lang="en-US" dirty="0"/>
        </a:p>
      </dgm:t>
    </dgm:pt>
    <dgm:pt modelId="{3D215A0E-01EA-4FBD-8B89-55EC446705FD}" type="parTrans" cxnId="{E256AECD-F594-418C-BD45-08A2BF06FDAB}">
      <dgm:prSet/>
      <dgm:spPr/>
      <dgm:t>
        <a:bodyPr/>
        <a:lstStyle/>
        <a:p>
          <a:endParaRPr lang="en-US"/>
        </a:p>
      </dgm:t>
    </dgm:pt>
    <dgm:pt modelId="{AC26E160-16F3-421B-B1E4-C498F2A19B14}" type="sibTrans" cxnId="{E256AECD-F594-418C-BD45-08A2BF06FDAB}">
      <dgm:prSet/>
      <dgm:spPr/>
      <dgm:t>
        <a:bodyPr/>
        <a:lstStyle/>
        <a:p>
          <a:endParaRPr lang="en-US"/>
        </a:p>
      </dgm:t>
    </dgm:pt>
    <dgm:pt modelId="{818D8CC2-566A-44B1-A0BF-F7DEF87C5871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3AA776BD-DD1C-4C61-A07B-50F00620332E}" type="parTrans" cxnId="{982AB9D5-27BA-410C-BA3E-2CECCCBA19DD}">
      <dgm:prSet/>
      <dgm:spPr/>
      <dgm:t>
        <a:bodyPr/>
        <a:lstStyle/>
        <a:p>
          <a:endParaRPr lang="en-US"/>
        </a:p>
      </dgm:t>
    </dgm:pt>
    <dgm:pt modelId="{78DB1812-97B3-4530-A503-97619B67D654}" type="sibTrans" cxnId="{982AB9D5-27BA-410C-BA3E-2CECCCBA19DD}">
      <dgm:prSet/>
      <dgm:spPr/>
      <dgm:t>
        <a:bodyPr/>
        <a:lstStyle/>
        <a:p>
          <a:endParaRPr lang="en-US"/>
        </a:p>
      </dgm:t>
    </dgm:pt>
    <dgm:pt modelId="{E9304E3C-2F1B-4B23-805B-449891E0F793}">
      <dgm:prSet phldrT="[Text]" phldr="1"/>
      <dgm:spPr/>
      <dgm:t>
        <a:bodyPr/>
        <a:lstStyle/>
        <a:p>
          <a:endParaRPr lang="en-US"/>
        </a:p>
      </dgm:t>
    </dgm:pt>
    <dgm:pt modelId="{ADA1C05E-F284-43EA-816E-35F0B16D08DA}" type="parTrans" cxnId="{D09DFC03-7DF1-4C5A-B57F-ACEC2EBE8DF5}">
      <dgm:prSet/>
      <dgm:spPr/>
      <dgm:t>
        <a:bodyPr/>
        <a:lstStyle/>
        <a:p>
          <a:endParaRPr lang="en-US"/>
        </a:p>
      </dgm:t>
    </dgm:pt>
    <dgm:pt modelId="{5C57D5D3-0C9E-42C3-9323-EF91674D9B25}" type="sibTrans" cxnId="{D09DFC03-7DF1-4C5A-B57F-ACEC2EBE8DF5}">
      <dgm:prSet/>
      <dgm:spPr/>
      <dgm:t>
        <a:bodyPr/>
        <a:lstStyle/>
        <a:p>
          <a:endParaRPr lang="en-US"/>
        </a:p>
      </dgm:t>
    </dgm:pt>
    <dgm:pt modelId="{C0E7F682-F87B-4626-B4D7-D583AF51234A}">
      <dgm:prSet/>
      <dgm:spPr/>
      <dgm:t>
        <a:bodyPr/>
        <a:lstStyle/>
        <a:p>
          <a:r>
            <a:rPr lang="en-US" dirty="0" err="1" smtClean="0"/>
            <a:t>Lengkap</a:t>
          </a:r>
          <a:r>
            <a:rPr lang="en-US" dirty="0" smtClean="0"/>
            <a:t>. </a:t>
          </a:r>
          <a:endParaRPr lang="en-US" dirty="0"/>
        </a:p>
      </dgm:t>
    </dgm:pt>
    <dgm:pt modelId="{DCBEE2E8-BC84-4CB6-B691-499862EC84B7}" type="parTrans" cxnId="{D8FAAD27-E7E6-457F-98AD-1E616ACAE797}">
      <dgm:prSet/>
      <dgm:spPr/>
      <dgm:t>
        <a:bodyPr/>
        <a:lstStyle/>
        <a:p>
          <a:endParaRPr lang="en-US"/>
        </a:p>
      </dgm:t>
    </dgm:pt>
    <dgm:pt modelId="{3E042A57-5942-48D9-9750-F359F0481372}" type="sibTrans" cxnId="{D8FAAD27-E7E6-457F-98AD-1E616ACAE797}">
      <dgm:prSet/>
      <dgm:spPr/>
      <dgm:t>
        <a:bodyPr/>
        <a:lstStyle/>
        <a:p>
          <a:endParaRPr lang="en-US"/>
        </a:p>
      </dgm:t>
    </dgm:pt>
    <dgm:pt modelId="{D853ED4D-891A-4E32-9F35-044DE9BEBF1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7417B5-5A30-4355-90EF-7AA1A76B673F}" type="parTrans" cxnId="{FDFB58D0-604A-4A85-A8A3-66B380FA5ABB}">
      <dgm:prSet/>
      <dgm:spPr/>
      <dgm:t>
        <a:bodyPr/>
        <a:lstStyle/>
        <a:p>
          <a:endParaRPr lang="en-US"/>
        </a:p>
      </dgm:t>
    </dgm:pt>
    <dgm:pt modelId="{8EABF1FD-8651-4403-8019-625EE9142098}" type="sibTrans" cxnId="{FDFB58D0-604A-4A85-A8A3-66B380FA5ABB}">
      <dgm:prSet/>
      <dgm:spPr/>
      <dgm:t>
        <a:bodyPr/>
        <a:lstStyle/>
        <a:p>
          <a:endParaRPr lang="en-US"/>
        </a:p>
      </dgm:t>
    </dgm:pt>
    <dgm:pt modelId="{6C0E3C1C-9E97-4645-BDE5-2C95AB1A5E53}" type="pres">
      <dgm:prSet presAssocID="{76D41B9F-94DD-4E4C-8F37-5F5B71F59F4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BB122-17DF-4531-8E57-6933BB12A2DF}" type="pres">
      <dgm:prSet presAssocID="{76D41B9F-94DD-4E4C-8F37-5F5B71F59F4B}" presName="children" presStyleCnt="0"/>
      <dgm:spPr/>
    </dgm:pt>
    <dgm:pt modelId="{11D3AA4E-D0CE-4965-818A-A4947DEC5EAA}" type="pres">
      <dgm:prSet presAssocID="{76D41B9F-94DD-4E4C-8F37-5F5B71F59F4B}" presName="child1group" presStyleCnt="0"/>
      <dgm:spPr/>
    </dgm:pt>
    <dgm:pt modelId="{DAC5E7EC-8DAE-4210-AB76-5D18C2F1064A}" type="pres">
      <dgm:prSet presAssocID="{76D41B9F-94DD-4E4C-8F37-5F5B71F59F4B}" presName="child1" presStyleLbl="bgAcc1" presStyleIdx="0" presStyleCnt="4" custScaleX="114616"/>
      <dgm:spPr/>
      <dgm:t>
        <a:bodyPr/>
        <a:lstStyle/>
        <a:p>
          <a:endParaRPr lang="en-US"/>
        </a:p>
      </dgm:t>
    </dgm:pt>
    <dgm:pt modelId="{A00B1CFC-4931-432E-93C6-C0ABAC15A7A4}" type="pres">
      <dgm:prSet presAssocID="{76D41B9F-94DD-4E4C-8F37-5F5B71F59F4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C9153-BB7B-4943-9290-48490CDEDB01}" type="pres">
      <dgm:prSet presAssocID="{76D41B9F-94DD-4E4C-8F37-5F5B71F59F4B}" presName="child2group" presStyleCnt="0"/>
      <dgm:spPr/>
    </dgm:pt>
    <dgm:pt modelId="{79CC4024-8558-4FAA-9482-F002D36005B7}" type="pres">
      <dgm:prSet presAssocID="{76D41B9F-94DD-4E4C-8F37-5F5B71F59F4B}" presName="child2" presStyleLbl="bgAcc1" presStyleIdx="1" presStyleCnt="4"/>
      <dgm:spPr/>
      <dgm:t>
        <a:bodyPr/>
        <a:lstStyle/>
        <a:p>
          <a:endParaRPr lang="en-US"/>
        </a:p>
      </dgm:t>
    </dgm:pt>
    <dgm:pt modelId="{87A81752-9E9C-4238-A2BD-A724BE16405A}" type="pres">
      <dgm:prSet presAssocID="{76D41B9F-94DD-4E4C-8F37-5F5B71F59F4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B49D-5D4F-4173-8F64-73907D5A8823}" type="pres">
      <dgm:prSet presAssocID="{76D41B9F-94DD-4E4C-8F37-5F5B71F59F4B}" presName="child3group" presStyleCnt="0"/>
      <dgm:spPr/>
    </dgm:pt>
    <dgm:pt modelId="{4FE143F0-1C56-4113-ACFF-ADD227319EFC}" type="pres">
      <dgm:prSet presAssocID="{76D41B9F-94DD-4E4C-8F37-5F5B71F59F4B}" presName="child3" presStyleLbl="bgAcc1" presStyleIdx="2" presStyleCnt="4"/>
      <dgm:spPr/>
      <dgm:t>
        <a:bodyPr/>
        <a:lstStyle/>
        <a:p>
          <a:endParaRPr lang="en-US"/>
        </a:p>
      </dgm:t>
    </dgm:pt>
    <dgm:pt modelId="{8B0080B8-EF13-4D98-A518-08E2F1778EB8}" type="pres">
      <dgm:prSet presAssocID="{76D41B9F-94DD-4E4C-8F37-5F5B71F59F4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E149F-4824-46F5-BE29-8F5C65D9B66A}" type="pres">
      <dgm:prSet presAssocID="{76D41B9F-94DD-4E4C-8F37-5F5B71F59F4B}" presName="child4group" presStyleCnt="0"/>
      <dgm:spPr/>
    </dgm:pt>
    <dgm:pt modelId="{37CD5FA5-4F44-42B0-B00B-3DF27413DB89}" type="pres">
      <dgm:prSet presAssocID="{76D41B9F-94DD-4E4C-8F37-5F5B71F59F4B}" presName="child4" presStyleLbl="bgAcc1" presStyleIdx="3" presStyleCnt="4" custScaleX="117052"/>
      <dgm:spPr/>
      <dgm:t>
        <a:bodyPr/>
        <a:lstStyle/>
        <a:p>
          <a:endParaRPr lang="en-US"/>
        </a:p>
      </dgm:t>
    </dgm:pt>
    <dgm:pt modelId="{274871CF-21E3-44A6-A04F-F7601C94AF1C}" type="pres">
      <dgm:prSet presAssocID="{76D41B9F-94DD-4E4C-8F37-5F5B71F59F4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8752-D587-4DE8-92E5-BF397268A8D0}" type="pres">
      <dgm:prSet presAssocID="{76D41B9F-94DD-4E4C-8F37-5F5B71F59F4B}" presName="childPlaceholder" presStyleCnt="0"/>
      <dgm:spPr/>
    </dgm:pt>
    <dgm:pt modelId="{28864BBC-F717-42D6-8CFB-E36121829188}" type="pres">
      <dgm:prSet presAssocID="{76D41B9F-94DD-4E4C-8F37-5F5B71F59F4B}" presName="circle" presStyleCnt="0"/>
      <dgm:spPr/>
    </dgm:pt>
    <dgm:pt modelId="{58E21920-8BF0-4B08-AA24-0A16209C9DA3}" type="pres">
      <dgm:prSet presAssocID="{76D41B9F-94DD-4E4C-8F37-5F5B71F59F4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484E8-25B6-4175-AD46-1D06C2C6CF7B}" type="pres">
      <dgm:prSet presAssocID="{76D41B9F-94DD-4E4C-8F37-5F5B71F59F4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9382-397A-4A3C-8A53-EFDD296210AB}" type="pres">
      <dgm:prSet presAssocID="{76D41B9F-94DD-4E4C-8F37-5F5B71F59F4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B9D73-8489-41B0-BAA1-358B5911B08F}" type="pres">
      <dgm:prSet presAssocID="{76D41B9F-94DD-4E4C-8F37-5F5B71F59F4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CD62B-D599-4C8F-9C24-744C6A6336E4}" type="pres">
      <dgm:prSet presAssocID="{76D41B9F-94DD-4E4C-8F37-5F5B71F59F4B}" presName="quadrantPlaceholder" presStyleCnt="0"/>
      <dgm:spPr/>
    </dgm:pt>
    <dgm:pt modelId="{44B19F1E-0CCF-44A0-8A42-94285CB3221F}" type="pres">
      <dgm:prSet presAssocID="{76D41B9F-94DD-4E4C-8F37-5F5B71F59F4B}" presName="center1" presStyleLbl="fgShp" presStyleIdx="0" presStyleCnt="2"/>
      <dgm:spPr/>
    </dgm:pt>
    <dgm:pt modelId="{5B52D33C-FE06-45CD-AB9B-AF062E7CE8B5}" type="pres">
      <dgm:prSet presAssocID="{76D41B9F-94DD-4E4C-8F37-5F5B71F59F4B}" presName="center2" presStyleLbl="fgShp" presStyleIdx="1" presStyleCnt="2"/>
      <dgm:spPr/>
    </dgm:pt>
  </dgm:ptLst>
  <dgm:cxnLst>
    <dgm:cxn modelId="{ADBBB35C-8989-4039-BF3E-D207561FD328}" srcId="{D83E1AFD-41E9-4936-A8D9-E6BC42339345}" destId="{4DDCD793-63D4-4BD2-B16F-4290F51E9D12}" srcOrd="0" destOrd="0" parTransId="{EEFE66B9-C2E6-4B8A-81B9-EF199ADBECF1}" sibTransId="{9550543E-84C7-4A27-862F-13761F05E257}"/>
    <dgm:cxn modelId="{FDFB58D0-604A-4A85-A8A3-66B380FA5ABB}" srcId="{C0E7F682-F87B-4626-B4D7-D583AF51234A}" destId="{D853ED4D-891A-4E32-9F35-044DE9BEBF1A}" srcOrd="0" destOrd="0" parTransId="{877417B5-5A30-4355-90EF-7AA1A76B673F}" sibTransId="{8EABF1FD-8651-4403-8019-625EE9142098}"/>
    <dgm:cxn modelId="{1628A7B4-39CE-4E90-BF5E-FE246811225A}" srcId="{5B6AAE67-535E-4241-B43D-2B006C00DE32}" destId="{D01E8388-A3C4-4159-A109-04E873092D47}" srcOrd="0" destOrd="0" parTransId="{5CD0176E-F38F-41CE-97AA-ED9445EAFA89}" sibTransId="{0BB0E8C6-4A5C-4A4D-8DDD-C040EAE467E5}"/>
    <dgm:cxn modelId="{112C6F0E-4157-4B7E-A3A3-B43DB344F5E1}" srcId="{76D41B9F-94DD-4E4C-8F37-5F5B71F59F4B}" destId="{D83E1AFD-41E9-4936-A8D9-E6BC42339345}" srcOrd="1" destOrd="0" parTransId="{2A40D8EF-8379-438D-917D-2D591559D5CA}" sibTransId="{CB982DF1-BA39-4D3C-90CA-2A91E7D255E2}"/>
    <dgm:cxn modelId="{D8BD409F-9A2D-4881-98F2-6154A8420333}" type="presOf" srcId="{546AEEBD-1C6D-4FB6-8865-07F12E401ADF}" destId="{E53B9D73-8489-41B0-BAA1-358B5911B08F}" srcOrd="0" destOrd="0" presId="urn:microsoft.com/office/officeart/2005/8/layout/cycle4"/>
    <dgm:cxn modelId="{6D4C7D88-396F-437E-8B8E-D521DD455757}" type="presOf" srcId="{D01E8388-A3C4-4159-A109-04E873092D47}" destId="{DAC5E7EC-8DAE-4210-AB76-5D18C2F1064A}" srcOrd="0" destOrd="0" presId="urn:microsoft.com/office/officeart/2005/8/layout/cycle4"/>
    <dgm:cxn modelId="{648CC01D-2F7E-4502-BE81-ECD9719D4880}" type="presOf" srcId="{D853ED4D-891A-4E32-9F35-044DE9BEBF1A}" destId="{4FE143F0-1C56-4113-ACFF-ADD227319EFC}" srcOrd="0" destOrd="0" presId="urn:microsoft.com/office/officeart/2005/8/layout/cycle4"/>
    <dgm:cxn modelId="{6BD183A1-F13E-42D8-8858-4FAA45CF6F73}" type="presOf" srcId="{D83E1AFD-41E9-4936-A8D9-E6BC42339345}" destId="{0CB484E8-25B6-4175-AD46-1D06C2C6CF7B}" srcOrd="0" destOrd="0" presId="urn:microsoft.com/office/officeart/2005/8/layout/cycle4"/>
    <dgm:cxn modelId="{9DFCBA1A-6122-409F-B20E-EA95A2DA634B}" type="presOf" srcId="{76D41B9F-94DD-4E4C-8F37-5F5B71F59F4B}" destId="{6C0E3C1C-9E97-4645-BDE5-2C95AB1A5E53}" srcOrd="0" destOrd="0" presId="urn:microsoft.com/office/officeart/2005/8/layout/cycle4"/>
    <dgm:cxn modelId="{D09DFC03-7DF1-4C5A-B57F-ACEC2EBE8DF5}" srcId="{76D41B9F-94DD-4E4C-8F37-5F5B71F59F4B}" destId="{E9304E3C-2F1B-4B23-805B-449891E0F793}" srcOrd="4" destOrd="0" parTransId="{ADA1C05E-F284-43EA-816E-35F0B16D08DA}" sibTransId="{5C57D5D3-0C9E-42C3-9323-EF91674D9B25}"/>
    <dgm:cxn modelId="{1F43C27F-5B62-49A9-8FEA-20F6A0481B9B}" type="presOf" srcId="{D01E8388-A3C4-4159-A109-04E873092D47}" destId="{A00B1CFC-4931-432E-93C6-C0ABAC15A7A4}" srcOrd="1" destOrd="0" presId="urn:microsoft.com/office/officeart/2005/8/layout/cycle4"/>
    <dgm:cxn modelId="{E8AB8527-7C66-493B-B280-13DA0147DC05}" type="presOf" srcId="{D853ED4D-891A-4E32-9F35-044DE9BEBF1A}" destId="{8B0080B8-EF13-4D98-A518-08E2F1778EB8}" srcOrd="1" destOrd="0" presId="urn:microsoft.com/office/officeart/2005/8/layout/cycle4"/>
    <dgm:cxn modelId="{C5F10DE7-CC3F-4463-A5AD-7769FC83D0DB}" srcId="{76D41B9F-94DD-4E4C-8F37-5F5B71F59F4B}" destId="{5B6AAE67-535E-4241-B43D-2B006C00DE32}" srcOrd="0" destOrd="0" parTransId="{4148BDCE-8416-42D4-B45A-187ED96C4E27}" sibTransId="{99C30223-D696-454A-938B-938229AECE71}"/>
    <dgm:cxn modelId="{4267FAA6-2807-4E9E-BD43-86B991CBC6C9}" type="presOf" srcId="{5B6AAE67-535E-4241-B43D-2B006C00DE32}" destId="{58E21920-8BF0-4B08-AA24-0A16209C9DA3}" srcOrd="0" destOrd="0" presId="urn:microsoft.com/office/officeart/2005/8/layout/cycle4"/>
    <dgm:cxn modelId="{E256AECD-F594-418C-BD45-08A2BF06FDAB}" srcId="{76D41B9F-94DD-4E4C-8F37-5F5B71F59F4B}" destId="{546AEEBD-1C6D-4FB6-8865-07F12E401ADF}" srcOrd="3" destOrd="0" parTransId="{3D215A0E-01EA-4FBD-8B89-55EC446705FD}" sibTransId="{AC26E160-16F3-421B-B1E4-C498F2A19B14}"/>
    <dgm:cxn modelId="{8F910501-FA17-4B99-B65D-4D00F2D848C1}" type="presOf" srcId="{818D8CC2-566A-44B1-A0BF-F7DEF87C5871}" destId="{37CD5FA5-4F44-42B0-B00B-3DF27413DB89}" srcOrd="0" destOrd="0" presId="urn:microsoft.com/office/officeart/2005/8/layout/cycle4"/>
    <dgm:cxn modelId="{17AFA0B3-895A-4EB9-A2FA-28622368EF2E}" type="presOf" srcId="{C0E7F682-F87B-4626-B4D7-D583AF51234A}" destId="{05029382-397A-4A3C-8A53-EFDD296210AB}" srcOrd="0" destOrd="0" presId="urn:microsoft.com/office/officeart/2005/8/layout/cycle4"/>
    <dgm:cxn modelId="{743D7D14-5828-40C7-B347-8C7ED38C2804}" type="presOf" srcId="{818D8CC2-566A-44B1-A0BF-F7DEF87C5871}" destId="{274871CF-21E3-44A6-A04F-F7601C94AF1C}" srcOrd="1" destOrd="0" presId="urn:microsoft.com/office/officeart/2005/8/layout/cycle4"/>
    <dgm:cxn modelId="{E0E6EEB5-936D-4365-8926-98DBE3A59F53}" type="presOf" srcId="{4DDCD793-63D4-4BD2-B16F-4290F51E9D12}" destId="{79CC4024-8558-4FAA-9482-F002D36005B7}" srcOrd="0" destOrd="0" presId="urn:microsoft.com/office/officeart/2005/8/layout/cycle4"/>
    <dgm:cxn modelId="{D8FAAD27-E7E6-457F-98AD-1E616ACAE797}" srcId="{76D41B9F-94DD-4E4C-8F37-5F5B71F59F4B}" destId="{C0E7F682-F87B-4626-B4D7-D583AF51234A}" srcOrd="2" destOrd="0" parTransId="{DCBEE2E8-BC84-4CB6-B691-499862EC84B7}" sibTransId="{3E042A57-5942-48D9-9750-F359F0481372}"/>
    <dgm:cxn modelId="{DE7B4AB6-3C5A-4500-9DC0-19141B4FC5FF}" type="presOf" srcId="{4DDCD793-63D4-4BD2-B16F-4290F51E9D12}" destId="{87A81752-9E9C-4238-A2BD-A724BE16405A}" srcOrd="1" destOrd="0" presId="urn:microsoft.com/office/officeart/2005/8/layout/cycle4"/>
    <dgm:cxn modelId="{982AB9D5-27BA-410C-BA3E-2CECCCBA19DD}" srcId="{546AEEBD-1C6D-4FB6-8865-07F12E401ADF}" destId="{818D8CC2-566A-44B1-A0BF-F7DEF87C5871}" srcOrd="0" destOrd="0" parTransId="{3AA776BD-DD1C-4C61-A07B-50F00620332E}" sibTransId="{78DB1812-97B3-4530-A503-97619B67D654}"/>
    <dgm:cxn modelId="{9BCA657D-CAD1-4132-B6A9-3FAEC3060869}" type="presParOf" srcId="{6C0E3C1C-9E97-4645-BDE5-2C95AB1A5E53}" destId="{0BCBB122-17DF-4531-8E57-6933BB12A2DF}" srcOrd="0" destOrd="0" presId="urn:microsoft.com/office/officeart/2005/8/layout/cycle4"/>
    <dgm:cxn modelId="{6E3F8D32-B866-4694-9719-F9FE07304A16}" type="presParOf" srcId="{0BCBB122-17DF-4531-8E57-6933BB12A2DF}" destId="{11D3AA4E-D0CE-4965-818A-A4947DEC5EAA}" srcOrd="0" destOrd="0" presId="urn:microsoft.com/office/officeart/2005/8/layout/cycle4"/>
    <dgm:cxn modelId="{7E51124B-7ACD-4C29-A049-4F858E61EFE7}" type="presParOf" srcId="{11D3AA4E-D0CE-4965-818A-A4947DEC5EAA}" destId="{DAC5E7EC-8DAE-4210-AB76-5D18C2F1064A}" srcOrd="0" destOrd="0" presId="urn:microsoft.com/office/officeart/2005/8/layout/cycle4"/>
    <dgm:cxn modelId="{6AC58E9A-AC98-4598-A2C0-1497730C6407}" type="presParOf" srcId="{11D3AA4E-D0CE-4965-818A-A4947DEC5EAA}" destId="{A00B1CFC-4931-432E-93C6-C0ABAC15A7A4}" srcOrd="1" destOrd="0" presId="urn:microsoft.com/office/officeart/2005/8/layout/cycle4"/>
    <dgm:cxn modelId="{201F0B9D-1BC0-40A6-8405-13A024B8B9E9}" type="presParOf" srcId="{0BCBB122-17DF-4531-8E57-6933BB12A2DF}" destId="{8E9C9153-BB7B-4943-9290-48490CDEDB01}" srcOrd="1" destOrd="0" presId="urn:microsoft.com/office/officeart/2005/8/layout/cycle4"/>
    <dgm:cxn modelId="{90D18DCD-A77D-4CD9-94DF-6D3919BD0745}" type="presParOf" srcId="{8E9C9153-BB7B-4943-9290-48490CDEDB01}" destId="{79CC4024-8558-4FAA-9482-F002D36005B7}" srcOrd="0" destOrd="0" presId="urn:microsoft.com/office/officeart/2005/8/layout/cycle4"/>
    <dgm:cxn modelId="{06F4E5AA-E615-497E-8DDA-4B0E882B1D48}" type="presParOf" srcId="{8E9C9153-BB7B-4943-9290-48490CDEDB01}" destId="{87A81752-9E9C-4238-A2BD-A724BE16405A}" srcOrd="1" destOrd="0" presId="urn:microsoft.com/office/officeart/2005/8/layout/cycle4"/>
    <dgm:cxn modelId="{1BB8B9FF-F84C-48B3-A621-E5BE2FB6463D}" type="presParOf" srcId="{0BCBB122-17DF-4531-8E57-6933BB12A2DF}" destId="{BC7DB49D-5D4F-4173-8F64-73907D5A8823}" srcOrd="2" destOrd="0" presId="urn:microsoft.com/office/officeart/2005/8/layout/cycle4"/>
    <dgm:cxn modelId="{A0E973FA-8EB0-4E57-8E43-8465C4BB1C1E}" type="presParOf" srcId="{BC7DB49D-5D4F-4173-8F64-73907D5A8823}" destId="{4FE143F0-1C56-4113-ACFF-ADD227319EFC}" srcOrd="0" destOrd="0" presId="urn:microsoft.com/office/officeart/2005/8/layout/cycle4"/>
    <dgm:cxn modelId="{3A33A124-D3C9-4889-A787-9B469C48C6D8}" type="presParOf" srcId="{BC7DB49D-5D4F-4173-8F64-73907D5A8823}" destId="{8B0080B8-EF13-4D98-A518-08E2F1778EB8}" srcOrd="1" destOrd="0" presId="urn:microsoft.com/office/officeart/2005/8/layout/cycle4"/>
    <dgm:cxn modelId="{5C232DB6-91A4-4C08-A1CB-7080EE730577}" type="presParOf" srcId="{0BCBB122-17DF-4531-8E57-6933BB12A2DF}" destId="{468E149F-4824-46F5-BE29-8F5C65D9B66A}" srcOrd="3" destOrd="0" presId="urn:microsoft.com/office/officeart/2005/8/layout/cycle4"/>
    <dgm:cxn modelId="{834BF7AD-BFD2-4283-93FD-D5A112FD6510}" type="presParOf" srcId="{468E149F-4824-46F5-BE29-8F5C65D9B66A}" destId="{37CD5FA5-4F44-42B0-B00B-3DF27413DB89}" srcOrd="0" destOrd="0" presId="urn:microsoft.com/office/officeart/2005/8/layout/cycle4"/>
    <dgm:cxn modelId="{3052EB49-E0DA-432E-845D-1B6D9D0D8CBF}" type="presParOf" srcId="{468E149F-4824-46F5-BE29-8F5C65D9B66A}" destId="{274871CF-21E3-44A6-A04F-F7601C94AF1C}" srcOrd="1" destOrd="0" presId="urn:microsoft.com/office/officeart/2005/8/layout/cycle4"/>
    <dgm:cxn modelId="{64A2C672-ADFF-491A-8830-B11E4BD28C2C}" type="presParOf" srcId="{0BCBB122-17DF-4531-8E57-6933BB12A2DF}" destId="{22DE8752-D587-4DE8-92E5-BF397268A8D0}" srcOrd="4" destOrd="0" presId="urn:microsoft.com/office/officeart/2005/8/layout/cycle4"/>
    <dgm:cxn modelId="{AFD821CA-AE96-41C6-B5C7-95884AA0C5A4}" type="presParOf" srcId="{6C0E3C1C-9E97-4645-BDE5-2C95AB1A5E53}" destId="{28864BBC-F717-42D6-8CFB-E36121829188}" srcOrd="1" destOrd="0" presId="urn:microsoft.com/office/officeart/2005/8/layout/cycle4"/>
    <dgm:cxn modelId="{E8E09A2C-98B5-4F65-8A62-66A98A9E8B7F}" type="presParOf" srcId="{28864BBC-F717-42D6-8CFB-E36121829188}" destId="{58E21920-8BF0-4B08-AA24-0A16209C9DA3}" srcOrd="0" destOrd="0" presId="urn:microsoft.com/office/officeart/2005/8/layout/cycle4"/>
    <dgm:cxn modelId="{E1EDEDE6-7A97-4194-94C3-544F83C7BADA}" type="presParOf" srcId="{28864BBC-F717-42D6-8CFB-E36121829188}" destId="{0CB484E8-25B6-4175-AD46-1D06C2C6CF7B}" srcOrd="1" destOrd="0" presId="urn:microsoft.com/office/officeart/2005/8/layout/cycle4"/>
    <dgm:cxn modelId="{C03BBF8E-2B11-4104-80DE-EF70D7E2B37C}" type="presParOf" srcId="{28864BBC-F717-42D6-8CFB-E36121829188}" destId="{05029382-397A-4A3C-8A53-EFDD296210AB}" srcOrd="2" destOrd="0" presId="urn:microsoft.com/office/officeart/2005/8/layout/cycle4"/>
    <dgm:cxn modelId="{DDD842E9-CBFA-4D47-9E54-17FCE588B18A}" type="presParOf" srcId="{28864BBC-F717-42D6-8CFB-E36121829188}" destId="{E53B9D73-8489-41B0-BAA1-358B5911B08F}" srcOrd="3" destOrd="0" presId="urn:microsoft.com/office/officeart/2005/8/layout/cycle4"/>
    <dgm:cxn modelId="{2CF6FCFD-FBEF-484A-9E80-8339AAD00391}" type="presParOf" srcId="{28864BBC-F717-42D6-8CFB-E36121829188}" destId="{BBDCD62B-D599-4C8F-9C24-744C6A6336E4}" srcOrd="4" destOrd="0" presId="urn:microsoft.com/office/officeart/2005/8/layout/cycle4"/>
    <dgm:cxn modelId="{935BC43E-EB63-44EE-AEFC-6A6CBCD099A8}" type="presParOf" srcId="{6C0E3C1C-9E97-4645-BDE5-2C95AB1A5E53}" destId="{44B19F1E-0CCF-44A0-8A42-94285CB3221F}" srcOrd="2" destOrd="0" presId="urn:microsoft.com/office/officeart/2005/8/layout/cycle4"/>
    <dgm:cxn modelId="{EC669EF0-9358-4691-9866-5E4532CD6D6A}" type="presParOf" srcId="{6C0E3C1C-9E97-4645-BDE5-2C95AB1A5E53}" destId="{5B52D33C-FE06-45CD-AB9B-AF062E7CE8B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45FD-468F-462F-8DC1-09C4A43998EF}">
      <dsp:nvSpPr>
        <dsp:cNvPr id="0" name=""/>
        <dsp:cNvSpPr/>
      </dsp:nvSpPr>
      <dsp:spPr>
        <a:xfrm>
          <a:off x="107924" y="209466"/>
          <a:ext cx="6453931" cy="58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07924" y="209466"/>
        <a:ext cx="6453931" cy="586721"/>
      </dsp:txXfrm>
    </dsp:sp>
    <dsp:sp modelId="{9B25D13B-C7B0-4EFB-B523-B90C826A954B}">
      <dsp:nvSpPr>
        <dsp:cNvPr id="0" name=""/>
        <dsp:cNvSpPr/>
      </dsp:nvSpPr>
      <dsp:spPr>
        <a:xfrm>
          <a:off x="107924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AE690-E781-4E9A-8814-54ABBA187244}">
      <dsp:nvSpPr>
        <dsp:cNvPr id="0" name=""/>
        <dsp:cNvSpPr/>
      </dsp:nvSpPr>
      <dsp:spPr>
        <a:xfrm>
          <a:off x="1015060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360117"/>
            <a:satOff val="-449"/>
            <a:lumOff val="106"/>
            <a:alphaOff val="0"/>
          </a:schemeClr>
        </a:solidFill>
        <a:ln w="25400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3945F-772F-410A-9604-14519896D856}">
      <dsp:nvSpPr>
        <dsp:cNvPr id="0" name=""/>
        <dsp:cNvSpPr/>
      </dsp:nvSpPr>
      <dsp:spPr>
        <a:xfrm>
          <a:off x="1922913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720234"/>
            <a:satOff val="-898"/>
            <a:lumOff val="211"/>
            <a:alphaOff val="0"/>
          </a:schemeClr>
        </a:solidFill>
        <a:ln w="25400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EEB7-C42A-4C32-BB2E-E643097DD96A}">
      <dsp:nvSpPr>
        <dsp:cNvPr id="0" name=""/>
        <dsp:cNvSpPr/>
      </dsp:nvSpPr>
      <dsp:spPr>
        <a:xfrm>
          <a:off x="2830048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1080351"/>
            <a:satOff val="-1347"/>
            <a:lumOff val="317"/>
            <a:alphaOff val="0"/>
          </a:schemeClr>
        </a:solidFill>
        <a:ln w="25400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E4079-85CC-4B23-B577-90B59F5BCD6B}">
      <dsp:nvSpPr>
        <dsp:cNvPr id="0" name=""/>
        <dsp:cNvSpPr/>
      </dsp:nvSpPr>
      <dsp:spPr>
        <a:xfrm>
          <a:off x="3737901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1440467"/>
            <a:satOff val="-1797"/>
            <a:lumOff val="422"/>
            <a:alphaOff val="0"/>
          </a:schemeClr>
        </a:solidFill>
        <a:ln w="25400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9232-8E3A-485C-96FD-448E9577211F}">
      <dsp:nvSpPr>
        <dsp:cNvPr id="0" name=""/>
        <dsp:cNvSpPr/>
      </dsp:nvSpPr>
      <dsp:spPr>
        <a:xfrm>
          <a:off x="4645037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1800584"/>
            <a:satOff val="-2246"/>
            <a:lumOff val="528"/>
            <a:alphaOff val="0"/>
          </a:schemeClr>
        </a:solidFill>
        <a:ln w="25400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B2950-CAF0-4882-8952-CAEECA146170}">
      <dsp:nvSpPr>
        <dsp:cNvPr id="0" name=""/>
        <dsp:cNvSpPr/>
      </dsp:nvSpPr>
      <dsp:spPr>
        <a:xfrm>
          <a:off x="5552890" y="796187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2160701"/>
            <a:satOff val="-2695"/>
            <a:lumOff val="634"/>
            <a:alphaOff val="0"/>
          </a:schemeClr>
        </a:solidFill>
        <a:ln w="25400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92E70-8549-4A51-8076-8DEB8DED1F7F}">
      <dsp:nvSpPr>
        <dsp:cNvPr id="0" name=""/>
        <dsp:cNvSpPr/>
      </dsp:nvSpPr>
      <dsp:spPr>
        <a:xfrm>
          <a:off x="107924" y="915704"/>
          <a:ext cx="6537832" cy="956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Syarat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Umum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Penyusunan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Laporan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107924" y="915704"/>
        <a:ext cx="6537832" cy="956138"/>
      </dsp:txXfrm>
    </dsp:sp>
    <dsp:sp modelId="{3490455A-E682-4022-9100-EE7D15ECFBBF}">
      <dsp:nvSpPr>
        <dsp:cNvPr id="0" name=""/>
        <dsp:cNvSpPr/>
      </dsp:nvSpPr>
      <dsp:spPr>
        <a:xfrm>
          <a:off x="107924" y="2072640"/>
          <a:ext cx="6453931" cy="58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07924" y="2072640"/>
        <a:ext cx="6453931" cy="586721"/>
      </dsp:txXfrm>
    </dsp:sp>
    <dsp:sp modelId="{97E22770-CA42-44F7-A9E1-29042835B5CB}">
      <dsp:nvSpPr>
        <dsp:cNvPr id="0" name=""/>
        <dsp:cNvSpPr/>
      </dsp:nvSpPr>
      <dsp:spPr>
        <a:xfrm>
          <a:off x="107924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2520818"/>
            <a:satOff val="-3144"/>
            <a:lumOff val="739"/>
            <a:alphaOff val="0"/>
          </a:schemeClr>
        </a:solidFill>
        <a:ln w="25400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0492-96B9-4699-8E73-EA099EF6C33C}">
      <dsp:nvSpPr>
        <dsp:cNvPr id="0" name=""/>
        <dsp:cNvSpPr/>
      </dsp:nvSpPr>
      <dsp:spPr>
        <a:xfrm>
          <a:off x="1015060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2880935"/>
            <a:satOff val="-3593"/>
            <a:lumOff val="845"/>
            <a:alphaOff val="0"/>
          </a:schemeClr>
        </a:solidFill>
        <a:ln w="25400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418C-CFB7-47BD-8D6A-A9F229910491}">
      <dsp:nvSpPr>
        <dsp:cNvPr id="0" name=""/>
        <dsp:cNvSpPr/>
      </dsp:nvSpPr>
      <dsp:spPr>
        <a:xfrm>
          <a:off x="1922913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3241052"/>
            <a:satOff val="-4042"/>
            <a:lumOff val="951"/>
            <a:alphaOff val="0"/>
          </a:schemeClr>
        </a:solidFill>
        <a:ln w="25400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011CA-C28C-49BB-BD73-563789ECAAF2}">
      <dsp:nvSpPr>
        <dsp:cNvPr id="0" name=""/>
        <dsp:cNvSpPr/>
      </dsp:nvSpPr>
      <dsp:spPr>
        <a:xfrm>
          <a:off x="2830048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3601168"/>
            <a:satOff val="-4492"/>
            <a:lumOff val="1056"/>
            <a:alphaOff val="0"/>
          </a:schemeClr>
        </a:solidFill>
        <a:ln w="25400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B91C1-16A3-4FFC-A341-7A6D1B205B94}">
      <dsp:nvSpPr>
        <dsp:cNvPr id="0" name=""/>
        <dsp:cNvSpPr/>
      </dsp:nvSpPr>
      <dsp:spPr>
        <a:xfrm>
          <a:off x="3737901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3961285"/>
            <a:satOff val="-4941"/>
            <a:lumOff val="1162"/>
            <a:alphaOff val="0"/>
          </a:schemeClr>
        </a:solidFill>
        <a:ln w="25400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93190-B518-44D1-8F51-C6BB43D13FB0}">
      <dsp:nvSpPr>
        <dsp:cNvPr id="0" name=""/>
        <dsp:cNvSpPr/>
      </dsp:nvSpPr>
      <dsp:spPr>
        <a:xfrm>
          <a:off x="4645037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4321402"/>
            <a:satOff val="-5390"/>
            <a:lumOff val="1267"/>
            <a:alphaOff val="0"/>
          </a:schemeClr>
        </a:solidFill>
        <a:ln w="25400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F2625-594E-4456-BEE1-5D08AF34BB85}">
      <dsp:nvSpPr>
        <dsp:cNvPr id="0" name=""/>
        <dsp:cNvSpPr/>
      </dsp:nvSpPr>
      <dsp:spPr>
        <a:xfrm>
          <a:off x="5552890" y="2659361"/>
          <a:ext cx="1510219" cy="1195172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6C0E5-C358-46DA-B52C-F3C3A507ED1C}">
      <dsp:nvSpPr>
        <dsp:cNvPr id="0" name=""/>
        <dsp:cNvSpPr/>
      </dsp:nvSpPr>
      <dsp:spPr>
        <a:xfrm>
          <a:off x="107924" y="2778878"/>
          <a:ext cx="6537832" cy="956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Komposisi dan Sistematika Penyusunan Laporan PSETK </a:t>
          </a:r>
          <a:endParaRPr lang="en-US" sz="2800" kern="1200" dirty="0"/>
        </a:p>
      </dsp:txBody>
      <dsp:txXfrm>
        <a:off x="107924" y="2778878"/>
        <a:ext cx="6537832" cy="956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43F0-1C56-4113-ACFF-ADD227319EFC}">
      <dsp:nvSpPr>
        <dsp:cNvPr id="0" name=""/>
        <dsp:cNvSpPr/>
      </dsp:nvSpPr>
      <dsp:spPr>
        <a:xfrm>
          <a:off x="3832546" y="2699079"/>
          <a:ext cx="1960802" cy="12701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</dsp:txBody>
      <dsp:txXfrm>
        <a:off x="4448687" y="3044519"/>
        <a:ext cx="1316759" cy="896814"/>
      </dsp:txXfrm>
    </dsp:sp>
    <dsp:sp modelId="{37CD5FA5-4F44-42B0-B00B-3DF27413DB89}">
      <dsp:nvSpPr>
        <dsp:cNvPr id="0" name=""/>
        <dsp:cNvSpPr/>
      </dsp:nvSpPr>
      <dsp:spPr>
        <a:xfrm>
          <a:off x="466164" y="2699079"/>
          <a:ext cx="2295158" cy="12701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</dsp:txBody>
      <dsp:txXfrm>
        <a:off x="494065" y="3044519"/>
        <a:ext cx="1550808" cy="896814"/>
      </dsp:txXfrm>
    </dsp:sp>
    <dsp:sp modelId="{79CC4024-8558-4FAA-9482-F002D36005B7}">
      <dsp:nvSpPr>
        <dsp:cNvPr id="0" name=""/>
        <dsp:cNvSpPr/>
      </dsp:nvSpPr>
      <dsp:spPr>
        <a:xfrm>
          <a:off x="3832546" y="0"/>
          <a:ext cx="1960802" cy="12701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</dsp:txBody>
      <dsp:txXfrm>
        <a:off x="4448687" y="27901"/>
        <a:ext cx="1316759" cy="896814"/>
      </dsp:txXfrm>
    </dsp:sp>
    <dsp:sp modelId="{DAC5E7EC-8DAE-4210-AB76-5D18C2F1064A}">
      <dsp:nvSpPr>
        <dsp:cNvPr id="0" name=""/>
        <dsp:cNvSpPr/>
      </dsp:nvSpPr>
      <dsp:spPr>
        <a:xfrm>
          <a:off x="490047" y="0"/>
          <a:ext cx="2247392" cy="12701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</dsp:txBody>
      <dsp:txXfrm>
        <a:off x="517948" y="27901"/>
        <a:ext cx="1517373" cy="896814"/>
      </dsp:txXfrm>
    </dsp:sp>
    <dsp:sp modelId="{58E21920-8BF0-4B08-AA24-0A16209C9DA3}">
      <dsp:nvSpPr>
        <dsp:cNvPr id="0" name=""/>
        <dsp:cNvSpPr/>
      </dsp:nvSpPr>
      <dsp:spPr>
        <a:xfrm>
          <a:off x="1371385" y="226246"/>
          <a:ext cx="1718678" cy="171867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Benar dan Efektif </a:t>
          </a:r>
          <a:endParaRPr lang="en-US" sz="1900" kern="1200" dirty="0"/>
        </a:p>
      </dsp:txBody>
      <dsp:txXfrm>
        <a:off x="1874774" y="729635"/>
        <a:ext cx="1215289" cy="1215289"/>
      </dsp:txXfrm>
    </dsp:sp>
    <dsp:sp modelId="{0CB484E8-25B6-4175-AD46-1D06C2C6CF7B}">
      <dsp:nvSpPr>
        <dsp:cNvPr id="0" name=""/>
        <dsp:cNvSpPr/>
      </dsp:nvSpPr>
      <dsp:spPr>
        <a:xfrm rot="5400000">
          <a:off x="3169448" y="226246"/>
          <a:ext cx="1718678" cy="1718678"/>
        </a:xfrm>
        <a:prstGeom prst="pieWedg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Jelas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 rot="-5400000">
        <a:off x="3169448" y="729635"/>
        <a:ext cx="1215289" cy="1215289"/>
      </dsp:txXfrm>
    </dsp:sp>
    <dsp:sp modelId="{05029382-397A-4A3C-8A53-EFDD296210AB}">
      <dsp:nvSpPr>
        <dsp:cNvPr id="0" name=""/>
        <dsp:cNvSpPr/>
      </dsp:nvSpPr>
      <dsp:spPr>
        <a:xfrm rot="10800000">
          <a:off x="3169448" y="2024309"/>
          <a:ext cx="1718678" cy="1718678"/>
        </a:xfrm>
        <a:prstGeom prst="pieWedg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Lengkap</a:t>
          </a:r>
          <a:r>
            <a:rPr lang="en-US" sz="1900" kern="1200" dirty="0" smtClean="0"/>
            <a:t>. </a:t>
          </a:r>
          <a:endParaRPr lang="en-US" sz="1900" kern="1200" dirty="0"/>
        </a:p>
      </dsp:txBody>
      <dsp:txXfrm rot="10800000">
        <a:off x="3169448" y="2024309"/>
        <a:ext cx="1215289" cy="1215289"/>
      </dsp:txXfrm>
    </dsp:sp>
    <dsp:sp modelId="{E53B9D73-8489-41B0-BAA1-358B5911B08F}">
      <dsp:nvSpPr>
        <dsp:cNvPr id="0" name=""/>
        <dsp:cNvSpPr/>
      </dsp:nvSpPr>
      <dsp:spPr>
        <a:xfrm rot="16200000">
          <a:off x="1371385" y="2024309"/>
          <a:ext cx="1718678" cy="1718678"/>
        </a:xfrm>
        <a:prstGeom prst="pieWedg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Tegas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Konsisten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 rot="5400000">
        <a:off x="1874774" y="2024309"/>
        <a:ext cx="1215289" cy="1215289"/>
      </dsp:txXfrm>
    </dsp:sp>
    <dsp:sp modelId="{44B19F1E-0CCF-44A0-8A42-94285CB3221F}">
      <dsp:nvSpPr>
        <dsp:cNvPr id="0" name=""/>
        <dsp:cNvSpPr/>
      </dsp:nvSpPr>
      <dsp:spPr>
        <a:xfrm>
          <a:off x="2833056" y="1627386"/>
          <a:ext cx="593400" cy="5160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52D33C-FE06-45CD-AB9B-AF062E7CE8B5}">
      <dsp:nvSpPr>
        <dsp:cNvPr id="0" name=""/>
        <dsp:cNvSpPr/>
      </dsp:nvSpPr>
      <dsp:spPr>
        <a:xfrm rot="10800000">
          <a:off x="2833056" y="1825848"/>
          <a:ext cx="593400" cy="5160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079F5-4A20-44B5-BFAC-0B14E2713F8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B4EDE-60F9-4B1B-80BD-B4FF70B8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433880"/>
            <a:ext cx="7177135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1655519"/>
            <a:ext cx="717713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ED38B126-F850-4970-96DD-0124EC76C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06695" y="1540797"/>
            <a:ext cx="8737194" cy="324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695" y="446565"/>
            <a:ext cx="8737194" cy="1038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7029586" y="4195271"/>
            <a:ext cx="1245839" cy="1611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49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53826"/>
            <a:ext cx="9144000" cy="432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608826"/>
            <a:ext cx="9144000" cy="216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5583724" y="2957321"/>
            <a:ext cx="1245839" cy="1611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6511251" y="2407817"/>
            <a:ext cx="1245839" cy="1611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9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19"/>
            <a:ext cx="8246070" cy="3054101"/>
          </a:xfrm>
        </p:spPr>
        <p:txBody>
          <a:bodyPr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86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86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g"/><Relationship Id="rId10" Type="http://schemas.microsoft.com/office/2007/relationships/diagramDrawing" Target="../diagrams/drawing1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IPDMIP\FILE%20IPDMIP%20KHUSUS\AKTIFITAS%20BULANANAN\2018\4.%20OKTOBER%2018\BAHAN%20PELATIHAN%20PSETK_PENYUSUNAN%20LAPORAN\SYARAT%20LAPORAN%20PSETK.pptx#-1,2,Yang dimaksud laporan harus jelas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file:///D:\IPDMIP\FILE%20IPDMIP%20KHUSUS\AKTIFITAS%20BULANANAN\2018\4.%20OKTOBER%2018\BAHAN%20PELATIHAN%20PSETK_PENYUSUNAN%20LAPORAN\SYARAT%20LAPORAN%20PSETK.pptx#-1,1,Yang dimaksud laporan harus benar dan efekti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file:///D:\IPDMIP\FILE%20IPDMIP%20KHUSUS\AKTIFITAS%20BULANANAN\2018\4.%20OKTOBER%2018\BAHAN%20PELATIHAN%20PSETK_PENYUSUNAN%20LAPORAN\SYARAT%20LAPORAN%20PSETK.pptx#-1,3,Yang dimaksud Laporan harus lengkap. 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file:///D:\IPDMIP\FILE%20IPDMIP%20KHUSUS\AKTIFITAS%20BULANANAN\2018\4.%20OKTOBER%2018\BAHAN%20PELATIHAN%20PSETK_PENYUSUNAN%20LAPORAN\SYARAT%20LAPORAN%20PSETK.pptx#-1,4,Yang dimaksud Laporan harus tegas dan konsisten 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633" y="1055821"/>
            <a:ext cx="7687991" cy="9051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PELAPORAN PSETK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804511"/>
            <a:ext cx="7329840" cy="81455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ID" sz="1600" dirty="0" smtClean="0">
                <a:solidFill>
                  <a:schemeClr val="tx1"/>
                </a:solidFill>
              </a:rPr>
              <a:t>PAPARAN DISAMPAIKAN PADA ACARA :</a:t>
            </a:r>
          </a:p>
          <a:p>
            <a:pPr algn="ctr">
              <a:spcBef>
                <a:spcPts val="0"/>
              </a:spcBef>
            </a:pPr>
            <a:r>
              <a:rPr lang="en-ID" sz="1600" smtClean="0">
                <a:solidFill>
                  <a:schemeClr val="tx1"/>
                </a:solidFill>
              </a:rPr>
              <a:t>TRAINING OF TRAINERS </a:t>
            </a:r>
            <a:r>
              <a:rPr lang="en-ID" sz="1600" dirty="0" smtClean="0">
                <a:solidFill>
                  <a:schemeClr val="tx1"/>
                </a:solidFill>
              </a:rPr>
              <a:t>PSETK</a:t>
            </a:r>
          </a:p>
          <a:p>
            <a:pPr algn="ctr">
              <a:spcBef>
                <a:spcPts val="0"/>
              </a:spcBef>
            </a:pPr>
            <a:r>
              <a:rPr lang="en-ID" sz="1600" dirty="0" smtClean="0">
                <a:solidFill>
                  <a:schemeClr val="tx1"/>
                </a:solidFill>
              </a:rPr>
              <a:t>JAKARTA, 9 – 11 OKTOBER 2018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C\Downloads\foot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372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5716">
            <a:off x="1155324" y="218538"/>
            <a:ext cx="7560840" cy="830997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DIREKTORAT SINKRONISASI URUSAN PEMERINTAHAN DAERAH I</a:t>
            </a:r>
          </a:p>
          <a:p>
            <a:pPr marL="0" marR="0" lvl="0" indent="0" algn="just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DIREKTORAT JENDERAL BINA PEMBANGUNAN DAERAH</a:t>
            </a:r>
          </a:p>
          <a:p>
            <a:pPr marL="0" marR="0" lvl="0" indent="0" algn="just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KEMENTERIAN DALAM NEGERI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07080" y="4709620"/>
            <a:ext cx="732984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INTEGRATED PARTICIPATORY DEVELOPMENT AND MANAGEMENT IRRIGATION PROGRAM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D" dirty="0" smtClean="0"/>
              <a:t>SELAMAT BEKERJA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150"/>
            <a:ext cx="9144000" cy="3054350"/>
          </a:xfrm>
        </p:spPr>
      </p:pic>
    </p:spTree>
    <p:extLst>
      <p:ext uri="{BB962C8B-B14F-4D97-AF65-F5344CB8AC3E}">
        <p14:creationId xmlns:p14="http://schemas.microsoft.com/office/powerpoint/2010/main" val="3591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74" y="-30320"/>
            <a:ext cx="8246070" cy="763525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PSETK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6" y="4026900"/>
            <a:ext cx="3958134" cy="504000"/>
          </a:xfrm>
          <a:prstGeom prst="rect">
            <a:avLst/>
          </a:prstGeom>
          <a:solidFill>
            <a:srgbClr val="76B1D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53" y="2629484"/>
            <a:ext cx="3315563" cy="504000"/>
          </a:xfrm>
          <a:prstGeom prst="rect">
            <a:avLst/>
          </a:prstGeom>
          <a:solidFill>
            <a:srgbClr val="A0C35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211059"/>
            <a:ext cx="2434130" cy="504000"/>
          </a:xfrm>
          <a:prstGeom prst="rect">
            <a:avLst/>
          </a:prstGeom>
          <a:solidFill>
            <a:srgbClr val="F26D9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09357" y="3581148"/>
            <a:ext cx="5182820" cy="1533362"/>
            <a:chOff x="2543198" y="4388490"/>
            <a:chExt cx="2577763" cy="1533362"/>
          </a:xfrm>
        </p:grpSpPr>
        <p:sp>
          <p:nvSpPr>
            <p:cNvPr id="20" name="TextBox 19"/>
            <p:cNvSpPr txBox="1"/>
            <p:nvPr/>
          </p:nvSpPr>
          <p:spPr>
            <a:xfrm>
              <a:off x="2551706" y="4598413"/>
              <a:ext cx="2569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dirty="0" err="1">
                  <a:latin typeface="Arial"/>
                  <a:cs typeface="Arial" pitchFamily="34" charset="0"/>
                </a:rPr>
                <a:t>Penyusunan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laporan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merupakan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langkah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selanjutnya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setelah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data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informasi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dianalisis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dikonsolidasi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.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Laporan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dibuat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per Daerah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Irigasi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sebagai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bahan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tindak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lanjut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penyusunan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rencana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kerja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pada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suatu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daerah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irigasi</a:t>
              </a:r>
              <a:endParaRPr lang="ko-KR" altLang="en-US" sz="1600" dirty="0">
                <a:latin typeface="Arial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3198" y="4388490"/>
              <a:ext cx="2547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b="1" dirty="0" err="1">
                  <a:solidFill>
                    <a:srgbClr val="76B1D1"/>
                  </a:solidFill>
                  <a:latin typeface="Arial"/>
                  <a:cs typeface="Arial" pitchFamily="34" charset="0"/>
                </a:rPr>
                <a:t>Penyusunan</a:t>
              </a:r>
              <a:r>
                <a:rPr lang="en-US" altLang="ko-KR" sz="1600" b="1" dirty="0">
                  <a:solidFill>
                    <a:srgbClr val="76B1D1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76B1D1"/>
                  </a:solidFill>
                  <a:latin typeface="Arial"/>
                  <a:cs typeface="Arial" pitchFamily="34" charset="0"/>
                </a:rPr>
                <a:t>Laporan</a:t>
              </a:r>
              <a:r>
                <a:rPr lang="en-US" altLang="ko-KR" sz="1600" b="1" dirty="0">
                  <a:solidFill>
                    <a:srgbClr val="76B1D1"/>
                  </a:solidFill>
                  <a:latin typeface="Arial"/>
                  <a:cs typeface="Arial" pitchFamily="34" charset="0"/>
                </a:rPr>
                <a:t> PSETK </a:t>
              </a:r>
              <a:endParaRPr lang="ko-KR" altLang="en-US" sz="1600" b="1" dirty="0">
                <a:solidFill>
                  <a:srgbClr val="76B1D1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19044" y="2264188"/>
            <a:ext cx="5717919" cy="1533362"/>
            <a:chOff x="2543198" y="4388490"/>
            <a:chExt cx="2577763" cy="1533362"/>
          </a:xfrm>
        </p:grpSpPr>
        <p:sp>
          <p:nvSpPr>
            <p:cNvPr id="23" name="TextBox 22"/>
            <p:cNvSpPr txBox="1"/>
            <p:nvPr/>
          </p:nvSpPr>
          <p:spPr>
            <a:xfrm>
              <a:off x="2551706" y="4598413"/>
              <a:ext cx="2569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dirty="0" err="1">
                  <a:latin typeface="Arial"/>
                  <a:cs typeface="Arial" pitchFamily="34" charset="0"/>
                </a:rPr>
                <a:t>Setelah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dianalisis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diverifikasi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maka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dilakukan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konsolidasi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hasil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dari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masing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masing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tim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untuk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disususn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menjadi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dokumen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PSETK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pada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tahapan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ini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dibuatkan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berita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acara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hasil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konsolidasi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psetk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</a:p>
            <a:p>
              <a:pPr latinLnBrk="1"/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endParaRPr lang="ko-KR" altLang="en-US" sz="1600" dirty="0">
                <a:latin typeface="Arial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43198" y="4388490"/>
              <a:ext cx="2547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b="1" dirty="0" err="1">
                  <a:solidFill>
                    <a:srgbClr val="A0C358"/>
                  </a:solidFill>
                  <a:latin typeface="Arial"/>
                  <a:cs typeface="Arial" pitchFamily="34" charset="0"/>
                </a:rPr>
                <a:t>Konsolidasi</a:t>
              </a:r>
              <a:r>
                <a:rPr lang="en-US" altLang="ko-KR" sz="1600" b="1" dirty="0">
                  <a:solidFill>
                    <a:srgbClr val="A0C358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rgbClr val="A0C358"/>
                  </a:solidFill>
                  <a:latin typeface="Arial"/>
                  <a:cs typeface="Arial" pitchFamily="34" charset="0"/>
                </a:rPr>
                <a:t>Hasil</a:t>
              </a:r>
              <a:r>
                <a:rPr lang="en-US" altLang="ko-KR" sz="1600" b="1" dirty="0">
                  <a:solidFill>
                    <a:srgbClr val="A0C358"/>
                  </a:solidFill>
                  <a:latin typeface="Arial"/>
                  <a:cs typeface="Arial" pitchFamily="34" charset="0"/>
                </a:rPr>
                <a:t> PSETK </a:t>
              </a:r>
              <a:endParaRPr lang="ko-KR" altLang="en-US" sz="1600" b="1" dirty="0">
                <a:solidFill>
                  <a:srgbClr val="A0C358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34130" y="752632"/>
            <a:ext cx="6709869" cy="1533362"/>
            <a:chOff x="2543198" y="4388490"/>
            <a:chExt cx="2577763" cy="1533362"/>
          </a:xfrm>
        </p:grpSpPr>
        <p:sp>
          <p:nvSpPr>
            <p:cNvPr id="29" name="TextBox 28"/>
            <p:cNvSpPr txBox="1"/>
            <p:nvPr/>
          </p:nvSpPr>
          <p:spPr>
            <a:xfrm>
              <a:off x="2551706" y="4598413"/>
              <a:ext cx="2569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dirty="0" err="1">
                  <a:latin typeface="Arial"/>
                  <a:cs typeface="Arial" pitchFamily="34" charset="0"/>
                </a:rPr>
                <a:t>Tujuan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verifikasi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adalah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untuk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menelaah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secara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mendalam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validitas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data </a:t>
              </a:r>
              <a:r>
                <a:rPr lang="en-US" altLang="ko-KR" sz="1600" dirty="0" err="1" smtClean="0">
                  <a:latin typeface="Arial"/>
                  <a:cs typeface="Arial" pitchFamily="34" charset="0"/>
                </a:rPr>
                <a:t>lapangan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yang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dilakukan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oleh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tim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penyusun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,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apabila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dirasa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kurang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Arial"/>
                  <a:cs typeface="Arial" pitchFamily="34" charset="0"/>
                </a:rPr>
                <a:t>maka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Arial"/>
                  <a:cs typeface="Arial" pitchFamily="34" charset="0"/>
                </a:rPr>
                <a:t>dilakukan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kembali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pengumpulan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data yang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validitasnya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dapat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diakui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Arial"/>
                  <a:cs typeface="Arial" pitchFamily="34" charset="0"/>
                </a:rPr>
                <a:t>Pada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latin typeface="Arial"/>
                  <a:cs typeface="Arial" pitchFamily="34" charset="0"/>
                </a:rPr>
                <a:t>tahapan</a:t>
              </a:r>
              <a:r>
                <a:rPr lang="en-US" altLang="ko-KR" sz="1600" dirty="0" smtClean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ini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tim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penyusun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berkoordinasi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dengan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tim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 </a:t>
              </a:r>
              <a:r>
                <a:rPr lang="en-US" altLang="ko-KR" sz="1600" dirty="0" err="1">
                  <a:latin typeface="Arial"/>
                  <a:cs typeface="Arial" pitchFamily="34" charset="0"/>
                </a:rPr>
                <a:t>fasilitator</a:t>
              </a:r>
              <a:r>
                <a:rPr lang="en-US" altLang="ko-KR" sz="1600" dirty="0">
                  <a:latin typeface="Arial"/>
                  <a:cs typeface="Arial" pitchFamily="34" charset="0"/>
                </a:rPr>
                <a:t>. </a:t>
              </a:r>
              <a:endParaRPr lang="ko-KR" altLang="en-US" sz="1600" dirty="0">
                <a:latin typeface="Arial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43198" y="4388490"/>
              <a:ext cx="2547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1600" b="1" dirty="0" err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Verifikasi</a:t>
              </a:r>
              <a:r>
                <a:rPr lang="en-US" altLang="ko-KR" sz="1600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 Data </a:t>
              </a:r>
              <a:r>
                <a:rPr lang="en-US" altLang="ko-KR" sz="1600" b="1" dirty="0" err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Lapangan</a:t>
              </a:r>
              <a:r>
                <a:rPr lang="en-US" altLang="ko-KR" sz="1600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10558" y="1299459"/>
            <a:ext cx="142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1600" b="1" dirty="0" smtClean="0">
                <a:latin typeface="Arial"/>
                <a:cs typeface="Arial" pitchFamily="34" charset="0"/>
              </a:rPr>
              <a:t>LANGKAH  1</a:t>
            </a:r>
            <a:endParaRPr lang="ko-KR" altLang="en-US" sz="1600" b="1" dirty="0">
              <a:latin typeface="Arial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3310" y="2739619"/>
            <a:ext cx="1492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ID" altLang="ko-KR" sz="1600" b="1" dirty="0" smtClean="0">
                <a:latin typeface="Arial"/>
                <a:cs typeface="Arial" pitchFamily="34" charset="0"/>
              </a:rPr>
              <a:t>LANGKAH 2</a:t>
            </a:r>
            <a:endParaRPr lang="ko-KR" altLang="en-US" sz="1600" b="1" dirty="0">
              <a:latin typeface="Arial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4130" y="4086859"/>
            <a:ext cx="158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1600" b="1" dirty="0" smtClean="0">
                <a:latin typeface="Arial"/>
                <a:cs typeface="Arial" pitchFamily="34" charset="0"/>
              </a:rPr>
              <a:t>LANGKAH 3</a:t>
            </a:r>
            <a:endParaRPr lang="ko-KR" altLang="en-US" sz="1600" b="1" dirty="0"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5753"/>
            <a:ext cx="8246070" cy="763525"/>
          </a:xfrm>
        </p:spPr>
        <p:txBody>
          <a:bodyPr/>
          <a:lstStyle/>
          <a:p>
            <a:r>
              <a:rPr lang="en-ID" dirty="0" smtClean="0"/>
              <a:t>VERIFIKASI DATA LAPANGAN </a:t>
            </a:r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577364A-8326-4BC5-9DF5-A1413288C3A0}"/>
              </a:ext>
            </a:extLst>
          </p:cNvPr>
          <p:cNvSpPr/>
          <p:nvPr/>
        </p:nvSpPr>
        <p:spPr>
          <a:xfrm rot="18900000">
            <a:off x="19175" y="3590026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5E39E2E-788D-4624-836E-2F64F021C339}"/>
              </a:ext>
            </a:extLst>
          </p:cNvPr>
          <p:cNvSpPr/>
          <p:nvPr/>
        </p:nvSpPr>
        <p:spPr>
          <a:xfrm rot="18900000">
            <a:off x="2491124" y="116394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C28769C-501E-4B13-931A-78D3E10F0358}"/>
              </a:ext>
            </a:extLst>
          </p:cNvPr>
          <p:cNvSpPr/>
          <p:nvPr/>
        </p:nvSpPr>
        <p:spPr>
          <a:xfrm rot="18900000">
            <a:off x="4553980" y="3607372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1783E76-2BA3-4A8C-8006-ED3B5B78B3F4}"/>
              </a:ext>
            </a:extLst>
          </p:cNvPr>
          <p:cNvSpPr/>
          <p:nvPr/>
        </p:nvSpPr>
        <p:spPr>
          <a:xfrm rot="18900000">
            <a:off x="7062155" y="1224529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E44286E-D51C-411B-BF4C-48D35C28D648}"/>
              </a:ext>
            </a:extLst>
          </p:cNvPr>
          <p:cNvSpPr/>
          <p:nvPr/>
        </p:nvSpPr>
        <p:spPr>
          <a:xfrm rot="18900000">
            <a:off x="283364" y="3625314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rgbClr val="A05C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C081DED1-2DB5-40BD-AF7C-C4267648C483}"/>
              </a:ext>
            </a:extLst>
          </p:cNvPr>
          <p:cNvSpPr/>
          <p:nvPr/>
        </p:nvSpPr>
        <p:spPr>
          <a:xfrm rot="18900000">
            <a:off x="2856087" y="117450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rgbClr val="3C1C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1597F28E-527C-4A85-9DDB-4553D3A47527}"/>
              </a:ext>
            </a:extLst>
          </p:cNvPr>
          <p:cNvSpPr/>
          <p:nvPr/>
        </p:nvSpPr>
        <p:spPr>
          <a:xfrm rot="18900000">
            <a:off x="4959133" y="3596811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rgbClr val="A05C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D1BC1AC3-F3AC-4D4C-BCD1-8F022CB17567}"/>
              </a:ext>
            </a:extLst>
          </p:cNvPr>
          <p:cNvSpPr/>
          <p:nvPr/>
        </p:nvSpPr>
        <p:spPr>
          <a:xfrm rot="18900000">
            <a:off x="7486461" y="1205567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rgbClr val="3C1C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8519DAEB-3BE7-434A-8EE4-A191A114F0B9}"/>
              </a:ext>
            </a:extLst>
          </p:cNvPr>
          <p:cNvGrpSpPr/>
          <p:nvPr/>
        </p:nvGrpSpPr>
        <p:grpSpPr>
          <a:xfrm>
            <a:off x="34002" y="1358534"/>
            <a:ext cx="2212841" cy="2283322"/>
            <a:chOff x="5205463" y="818614"/>
            <a:chExt cx="1754865" cy="8113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337DA7-BE20-461A-A400-EA785B7D218B}"/>
                </a:ext>
              </a:extLst>
            </p:cNvPr>
            <p:cNvSpPr txBox="1"/>
            <p:nvPr/>
          </p:nvSpPr>
          <p:spPr>
            <a:xfrm>
              <a:off x="5205463" y="1105009"/>
              <a:ext cx="1750034" cy="524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diverifikasi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oleh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tim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penanggung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jawab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masing-masing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dengan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memperhatikan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kelengkapan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036F94-961D-4BAB-B8D8-4BE5E0C4A5C1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26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Verifikasi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form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isian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hasil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penelusuran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jaringan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EB836300-9676-4ED9-B632-198BBBFBA0FA}"/>
              </a:ext>
            </a:extLst>
          </p:cNvPr>
          <p:cNvGrpSpPr/>
          <p:nvPr/>
        </p:nvGrpSpPr>
        <p:grpSpPr>
          <a:xfrm>
            <a:off x="2093225" y="2938482"/>
            <a:ext cx="2673099" cy="2360981"/>
            <a:chOff x="5218241" y="818614"/>
            <a:chExt cx="1757225" cy="7218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4FF0BE-9811-4405-A8C4-9F6915B33A0A}"/>
                </a:ext>
              </a:extLst>
            </p:cNvPr>
            <p:cNvSpPr txBox="1"/>
            <p:nvPr/>
          </p:nvSpPr>
          <p:spPr>
            <a:xfrm>
              <a:off x="5225432" y="1100423"/>
              <a:ext cx="1750034" cy="4400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divalidasi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oleh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tim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masing-masing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dengan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memperhatikan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kelogisan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kesesuaian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dengan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fakta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. 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C78608-8030-4218-9B76-5A134C1F249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2640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Validasi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data-data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pada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form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isian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PSETK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hasil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penelusuran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jaringan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</p:grpSp>
      <p:grpSp>
        <p:nvGrpSpPr>
          <p:cNvPr id="26" name="Group 68">
            <a:extLst>
              <a:ext uri="{FF2B5EF4-FFF2-40B4-BE49-F238E27FC236}">
                <a16:creationId xmlns:a16="http://schemas.microsoft.com/office/drawing/2014/main" id="{4C7EEF84-CFD4-47E2-9CD7-AC1F3FA413E3}"/>
              </a:ext>
            </a:extLst>
          </p:cNvPr>
          <p:cNvGrpSpPr/>
          <p:nvPr/>
        </p:nvGrpSpPr>
        <p:grpSpPr>
          <a:xfrm>
            <a:off x="4715624" y="1299081"/>
            <a:ext cx="2070866" cy="2054504"/>
            <a:chOff x="5230186" y="784580"/>
            <a:chExt cx="1792905" cy="11761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665D87-BB31-4FE8-94D9-70860944424F}"/>
                </a:ext>
              </a:extLst>
            </p:cNvPr>
            <p:cNvSpPr txBox="1"/>
            <p:nvPr/>
          </p:nvSpPr>
          <p:spPr>
            <a:xfrm>
              <a:off x="5230186" y="1255936"/>
              <a:ext cx="1750034" cy="70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Tim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perlu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melengkapi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data-data yang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masih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belum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lengkap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dan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belum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memenuhi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standar</a:t>
              </a:r>
              <a:r>
                <a:rPr lang="en-US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 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A5F681-985E-4D7E-A586-4EEEA652111E}"/>
                </a:ext>
              </a:extLst>
            </p:cNvPr>
            <p:cNvSpPr txBox="1"/>
            <p:nvPr/>
          </p:nvSpPr>
          <p:spPr>
            <a:xfrm>
              <a:off x="5281004" y="784580"/>
              <a:ext cx="174208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Pemenuhan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Kelengkapan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 </a:t>
              </a:r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Sekunder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</a:t>
              </a:r>
            </a:p>
          </p:txBody>
        </p:sp>
      </p:grpSp>
      <p:grpSp>
        <p:nvGrpSpPr>
          <p:cNvPr id="32" name="Group 74">
            <a:extLst>
              <a:ext uri="{FF2B5EF4-FFF2-40B4-BE49-F238E27FC236}">
                <a16:creationId xmlns:a16="http://schemas.microsoft.com/office/drawing/2014/main" id="{03D3D47E-3371-4B08-AD86-92CF78AA3581}"/>
              </a:ext>
            </a:extLst>
          </p:cNvPr>
          <p:cNvGrpSpPr/>
          <p:nvPr/>
        </p:nvGrpSpPr>
        <p:grpSpPr>
          <a:xfrm>
            <a:off x="6966587" y="2807559"/>
            <a:ext cx="2059326" cy="994505"/>
            <a:chOff x="5177414" y="818614"/>
            <a:chExt cx="1782914" cy="55606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F81521-5132-4A62-B79B-2CE84428290E}"/>
                </a:ext>
              </a:extLst>
            </p:cNvPr>
            <p:cNvSpPr txBox="1"/>
            <p:nvPr/>
          </p:nvSpPr>
          <p:spPr>
            <a:xfrm>
              <a:off x="5177414" y="1082534"/>
              <a:ext cx="1750034" cy="2921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fi-FI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B</a:t>
              </a:r>
              <a:r>
                <a:rPr lang="fi-FI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agian </a:t>
              </a:r>
              <a:r>
                <a:rPr lang="fi-FI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terpenting dari pelaksanaan PSETK. </a:t>
              </a:r>
              <a:endPara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B21CCA-E9A9-4BD2-984B-107077E9069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altLang="ko-KR" sz="1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Analisis</a:t>
              </a:r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rPr>
                <a:t> data PSETK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C612E4B-A11E-484A-81C3-0AB380791A07}"/>
              </a:ext>
            </a:extLst>
          </p:cNvPr>
          <p:cNvSpPr txBox="1"/>
          <p:nvPr/>
        </p:nvSpPr>
        <p:spPr>
          <a:xfrm>
            <a:off x="1043018" y="4080378"/>
            <a:ext cx="590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altLang="ko-KR" sz="2400" b="1" dirty="0" smtClean="0">
                <a:solidFill>
                  <a:prstClr val="white"/>
                </a:solidFill>
                <a:latin typeface="Arial"/>
              </a:rPr>
              <a:t>01</a:t>
            </a:r>
            <a:endParaRPr lang="en-US" altLang="ko-KR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A03910-FBEC-465A-B42C-BD3FCD148F1B}"/>
              </a:ext>
            </a:extLst>
          </p:cNvPr>
          <p:cNvSpPr txBox="1"/>
          <p:nvPr/>
        </p:nvSpPr>
        <p:spPr>
          <a:xfrm>
            <a:off x="3617157" y="1619705"/>
            <a:ext cx="590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altLang="ko-KR" sz="2400" b="1" dirty="0" smtClean="0">
                <a:solidFill>
                  <a:prstClr val="white"/>
                </a:solidFill>
                <a:latin typeface="Arial"/>
              </a:rPr>
              <a:t>02</a:t>
            </a:r>
            <a:endParaRPr lang="en-US" altLang="ko-KR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007566-5506-4C04-85C4-CC92C93FE1B6}"/>
              </a:ext>
            </a:extLst>
          </p:cNvPr>
          <p:cNvSpPr txBox="1"/>
          <p:nvPr/>
        </p:nvSpPr>
        <p:spPr>
          <a:xfrm>
            <a:off x="5692011" y="4055499"/>
            <a:ext cx="590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altLang="ko-KR" sz="2400" b="1" dirty="0" smtClean="0">
                <a:solidFill>
                  <a:prstClr val="white"/>
                </a:solidFill>
                <a:latin typeface="Arial"/>
              </a:rPr>
              <a:t>03</a:t>
            </a:r>
            <a:endParaRPr lang="en-US" altLang="ko-KR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D163D9-2B15-47BF-B24D-465FCEE98DAE}"/>
              </a:ext>
            </a:extLst>
          </p:cNvPr>
          <p:cNvSpPr txBox="1"/>
          <p:nvPr/>
        </p:nvSpPr>
        <p:spPr>
          <a:xfrm>
            <a:off x="8226000" y="1664255"/>
            <a:ext cx="590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altLang="ko-KR" sz="2400" b="1" dirty="0">
                <a:solidFill>
                  <a:prstClr val="white"/>
                </a:solidFill>
                <a:latin typeface="Arial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112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-27297"/>
            <a:ext cx="8246070" cy="763525"/>
          </a:xfrm>
        </p:spPr>
        <p:txBody>
          <a:bodyPr/>
          <a:lstStyle/>
          <a:p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PSETK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454E3-C57D-4224-9D1F-41F22180F590}"/>
              </a:ext>
            </a:extLst>
          </p:cNvPr>
          <p:cNvSpPr txBox="1"/>
          <p:nvPr/>
        </p:nvSpPr>
        <p:spPr>
          <a:xfrm>
            <a:off x="111261" y="1499132"/>
            <a:ext cx="355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Sosial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E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konomi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60B47-4916-4624-BF4E-49625FD65A23}"/>
              </a:ext>
            </a:extLst>
          </p:cNvPr>
          <p:cNvSpPr txBox="1"/>
          <p:nvPr/>
        </p:nvSpPr>
        <p:spPr>
          <a:xfrm>
            <a:off x="438792" y="3710405"/>
            <a:ext cx="322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Potensi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Sumber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Daya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Lokal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19D4E-4A2A-49B7-A9E2-833D6121A4AD}"/>
              </a:ext>
            </a:extLst>
          </p:cNvPr>
          <p:cNvSpPr txBox="1"/>
          <p:nvPr/>
        </p:nvSpPr>
        <p:spPr>
          <a:xfrm>
            <a:off x="6251755" y="1442947"/>
            <a:ext cx="27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Teknik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I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rigasi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27F4E3-4D75-4E6D-9B8E-D924F4B96061}"/>
              </a:ext>
            </a:extLst>
          </p:cNvPr>
          <p:cNvSpPr txBox="1"/>
          <p:nvPr/>
        </p:nvSpPr>
        <p:spPr>
          <a:xfrm>
            <a:off x="6160951" y="3734478"/>
            <a:ext cx="297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ID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ID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ID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ID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ID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ID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lingkungan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E2072-43E7-4404-8B69-99D3EC1B855B}"/>
              </a:ext>
            </a:extLst>
          </p:cNvPr>
          <p:cNvSpPr txBox="1"/>
          <p:nvPr/>
        </p:nvSpPr>
        <p:spPr>
          <a:xfrm>
            <a:off x="4071723" y="3757893"/>
            <a:ext cx="1693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nn-NO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Melalui konsolidasi ini akan diketahui sampai sejauh mana kelengkapan dan kekurangan dari data-data dan analisis hasil PSETK yang ada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3A366F6A-17A5-485D-BD5C-FBB55FD5D752}"/>
              </a:ext>
            </a:extLst>
          </p:cNvPr>
          <p:cNvGrpSpPr/>
          <p:nvPr/>
        </p:nvGrpSpPr>
        <p:grpSpPr>
          <a:xfrm>
            <a:off x="3560495" y="2307411"/>
            <a:ext cx="2825380" cy="1668724"/>
            <a:chOff x="3299896" y="2498019"/>
            <a:chExt cx="2414892" cy="1426282"/>
          </a:xfrm>
        </p:grpSpPr>
        <p:grpSp>
          <p:nvGrpSpPr>
            <p:cNvPr id="25" name="Group 36">
              <a:extLst>
                <a:ext uri="{FF2B5EF4-FFF2-40B4-BE49-F238E27FC236}">
                  <a16:creationId xmlns:a16="http://schemas.microsoft.com/office/drawing/2014/main" id="{0ADB5A67-8F4D-4C6C-8A7B-8E1172EA7D80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30" name="Rounded Rectangle 43">
                <a:extLst>
                  <a:ext uri="{FF2B5EF4-FFF2-40B4-BE49-F238E27FC236}">
                    <a16:creationId xmlns:a16="http://schemas.microsoft.com/office/drawing/2014/main" id="{D5648647-C95F-4B4F-A711-C88B224B599E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rgbClr val="3C1C11">
                  <a:alpha val="4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Rounded Rectangle 44">
                <a:extLst>
                  <a:ext uri="{FF2B5EF4-FFF2-40B4-BE49-F238E27FC236}">
                    <a16:creationId xmlns:a16="http://schemas.microsoft.com/office/drawing/2014/main" id="{792A7FB0-F0DC-4ED1-AF72-6A0D752715E3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rgbClr val="3C1C11"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6" name="Rounded Rectangle 47">
              <a:extLst>
                <a:ext uri="{FF2B5EF4-FFF2-40B4-BE49-F238E27FC236}">
                  <a16:creationId xmlns:a16="http://schemas.microsoft.com/office/drawing/2014/main" id="{3D822230-3CDC-48F3-98DE-3C71B32CCBCE}"/>
                </a:ext>
              </a:extLst>
            </p:cNvPr>
            <p:cNvSpPr/>
            <p:nvPr/>
          </p:nvSpPr>
          <p:spPr>
            <a:xfrm rot="8100000">
              <a:off x="4730559" y="2498019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rgbClr val="A05C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Chevron 40">
              <a:extLst>
                <a:ext uri="{FF2B5EF4-FFF2-40B4-BE49-F238E27FC236}">
                  <a16:creationId xmlns:a16="http://schemas.microsoft.com/office/drawing/2014/main" id="{8DB4234D-39B6-4A74-A415-8A540853EDA6}"/>
                </a:ext>
              </a:extLst>
            </p:cNvPr>
            <p:cNvSpPr/>
            <p:nvPr/>
          </p:nvSpPr>
          <p:spPr>
            <a:xfrm rot="13815218">
              <a:off x="5280026" y="3466214"/>
              <a:ext cx="365467" cy="504056"/>
            </a:xfrm>
            <a:prstGeom prst="chevron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Chevron 41">
              <a:extLst>
                <a:ext uri="{FF2B5EF4-FFF2-40B4-BE49-F238E27FC236}">
                  <a16:creationId xmlns:a16="http://schemas.microsoft.com/office/drawing/2014/main" id="{64039364-25EA-4675-B815-851113506B8D}"/>
                </a:ext>
              </a:extLst>
            </p:cNvPr>
            <p:cNvSpPr/>
            <p:nvPr/>
          </p:nvSpPr>
          <p:spPr>
            <a:xfrm rot="18985110">
              <a:off x="3299896" y="3420245"/>
              <a:ext cx="365467" cy="504056"/>
            </a:xfrm>
            <a:prstGeom prst="chevron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8BE1A0FD-00A6-47E5-B168-C616DD1E6C8D}"/>
                </a:ext>
              </a:extLst>
            </p:cNvPr>
            <p:cNvSpPr/>
            <p:nvPr/>
          </p:nvSpPr>
          <p:spPr>
            <a:xfrm rot="18900000">
              <a:off x="3500644" y="2505252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rgbClr val="3C1C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7" name="Chevron 41">
            <a:extLst>
              <a:ext uri="{FF2B5EF4-FFF2-40B4-BE49-F238E27FC236}">
                <a16:creationId xmlns:a16="http://schemas.microsoft.com/office/drawing/2014/main" id="{64039364-25EA-4675-B815-851113506B8D}"/>
              </a:ext>
            </a:extLst>
          </p:cNvPr>
          <p:cNvSpPr/>
          <p:nvPr/>
        </p:nvSpPr>
        <p:spPr>
          <a:xfrm rot="2392081">
            <a:off x="3614460" y="1588345"/>
            <a:ext cx="427590" cy="589736"/>
          </a:xfrm>
          <a:prstGeom prst="chevro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Chevron 41">
            <a:extLst>
              <a:ext uri="{FF2B5EF4-FFF2-40B4-BE49-F238E27FC236}">
                <a16:creationId xmlns:a16="http://schemas.microsoft.com/office/drawing/2014/main" id="{64039364-25EA-4675-B815-851113506B8D}"/>
              </a:ext>
            </a:extLst>
          </p:cNvPr>
          <p:cNvSpPr/>
          <p:nvPr/>
        </p:nvSpPr>
        <p:spPr>
          <a:xfrm rot="8208103">
            <a:off x="5912321" y="1624142"/>
            <a:ext cx="427590" cy="589736"/>
          </a:xfrm>
          <a:prstGeom prst="chevro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1B15B6-25BD-4F10-99A5-3552A9ABD0BD}"/>
              </a:ext>
            </a:extLst>
          </p:cNvPr>
          <p:cNvSpPr txBox="1"/>
          <p:nvPr/>
        </p:nvSpPr>
        <p:spPr>
          <a:xfrm>
            <a:off x="4071723" y="2588147"/>
            <a:ext cx="182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ID" altLang="ko-KR" sz="2000" b="1" dirty="0" err="1" smtClean="0">
                <a:solidFill>
                  <a:schemeClr val="bg1"/>
                </a:solidFill>
                <a:latin typeface="Arial"/>
                <a:cs typeface="Arial" pitchFamily="34" charset="0"/>
              </a:rPr>
              <a:t>Konsolidasi</a:t>
            </a:r>
            <a:endParaRPr lang="ko-KR" altLang="en-US" sz="20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Chevron 41">
            <a:extLst>
              <a:ext uri="{FF2B5EF4-FFF2-40B4-BE49-F238E27FC236}">
                <a16:creationId xmlns:a16="http://schemas.microsoft.com/office/drawing/2014/main" id="{64039364-25EA-4675-B815-851113506B8D}"/>
              </a:ext>
            </a:extLst>
          </p:cNvPr>
          <p:cNvSpPr/>
          <p:nvPr/>
        </p:nvSpPr>
        <p:spPr>
          <a:xfrm>
            <a:off x="3028899" y="2488561"/>
            <a:ext cx="427590" cy="589736"/>
          </a:xfrm>
          <a:prstGeom prst="chevro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Chevron 41">
            <a:extLst>
              <a:ext uri="{FF2B5EF4-FFF2-40B4-BE49-F238E27FC236}">
                <a16:creationId xmlns:a16="http://schemas.microsoft.com/office/drawing/2014/main" id="{64039364-25EA-4675-B815-851113506B8D}"/>
              </a:ext>
            </a:extLst>
          </p:cNvPr>
          <p:cNvSpPr/>
          <p:nvPr/>
        </p:nvSpPr>
        <p:spPr>
          <a:xfrm rot="10800000">
            <a:off x="6450227" y="2521443"/>
            <a:ext cx="427590" cy="589736"/>
          </a:xfrm>
          <a:prstGeom prst="chevro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319D4E-4A2A-49B7-A9E2-833D6121A4AD}"/>
              </a:ext>
            </a:extLst>
          </p:cNvPr>
          <p:cNvSpPr txBox="1"/>
          <p:nvPr/>
        </p:nvSpPr>
        <p:spPr>
          <a:xfrm>
            <a:off x="6789372" y="2557897"/>
            <a:ext cx="231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teknik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pertanian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 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319D4E-4A2A-49B7-A9E2-833D6121A4AD}"/>
              </a:ext>
            </a:extLst>
          </p:cNvPr>
          <p:cNvSpPr txBox="1"/>
          <p:nvPr/>
        </p:nvSpPr>
        <p:spPr>
          <a:xfrm>
            <a:off x="808794" y="2488561"/>
            <a:ext cx="231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Data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Analisis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Usaha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Tani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78" y="0"/>
            <a:ext cx="8246070" cy="763525"/>
          </a:xfrm>
        </p:spPr>
        <p:txBody>
          <a:bodyPr/>
          <a:lstStyle/>
          <a:p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PSETK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59" y="3946096"/>
            <a:ext cx="1440160" cy="107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35" y="3946096"/>
            <a:ext cx="1379984" cy="107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36" y="3946096"/>
            <a:ext cx="1428328" cy="107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1" y="3946095"/>
            <a:ext cx="1440158" cy="10863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52884314"/>
              </p:ext>
            </p:extLst>
          </p:nvPr>
        </p:nvGraphicFramePr>
        <p:xfrm>
          <a:off x="275646" y="5753"/>
          <a:ext cx="71710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27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080" y="48290"/>
            <a:ext cx="8063938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PERSYARATAN </a:t>
            </a:r>
            <a:r>
              <a:rPr lang="en-US" dirty="0"/>
              <a:t>UMUM PENULISAN LAPORAN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340907"/>
              </p:ext>
            </p:extLst>
          </p:nvPr>
        </p:nvGraphicFramePr>
        <p:xfrm>
          <a:off x="2587625" y="739290"/>
          <a:ext cx="6259513" cy="396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ction Button: Document 5">
            <a:hlinkClick r:id="rId7" action="ppaction://hlinkpres?slideindex=1&amp;slidetitle=Yang dimaksud laporan harus benar dan efektif" highlightClick="1"/>
          </p:cNvPr>
          <p:cNvSpPr/>
          <p:nvPr/>
        </p:nvSpPr>
        <p:spPr>
          <a:xfrm>
            <a:off x="3503065" y="1044700"/>
            <a:ext cx="763525" cy="610820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Document 6">
            <a:hlinkClick r:id="rId8" action="ppaction://hlinkpres?slideindex=2&amp;slidetitle=Yang dimaksud laporan harus jelas" highlightClick="1"/>
          </p:cNvPr>
          <p:cNvSpPr/>
          <p:nvPr/>
        </p:nvSpPr>
        <p:spPr>
          <a:xfrm>
            <a:off x="7167985" y="1044700"/>
            <a:ext cx="763525" cy="610820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Document 7">
            <a:hlinkClick r:id="rId9" action="ppaction://hlinkpres?slideindex=4&amp;slidetitle=Yang dimaksud Laporan harus tegas dan konsisten " highlightClick="1"/>
          </p:cNvPr>
          <p:cNvSpPr/>
          <p:nvPr/>
        </p:nvSpPr>
        <p:spPr>
          <a:xfrm>
            <a:off x="3503065" y="3793390"/>
            <a:ext cx="763525" cy="610820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Document 8">
            <a:hlinkClick r:id="rId10" action="ppaction://hlinkpres?slideindex=3&amp;slidetitle=Yang dimaksud Laporan harus lengkap. " highlightClick="1"/>
          </p:cNvPr>
          <p:cNvSpPr/>
          <p:nvPr/>
        </p:nvSpPr>
        <p:spPr>
          <a:xfrm>
            <a:off x="7167985" y="3793390"/>
            <a:ext cx="763525" cy="610820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33009117-5BEC-4CD5-8AC2-65403D5860B1}"/>
              </a:ext>
            </a:extLst>
          </p:cNvPr>
          <p:cNvSpPr/>
          <p:nvPr/>
        </p:nvSpPr>
        <p:spPr>
          <a:xfrm rot="16200000" flipH="1">
            <a:off x="3700834" y="1176832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4994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33009117-5BEC-4CD5-8AC2-65403D5860B1}"/>
              </a:ext>
            </a:extLst>
          </p:cNvPr>
          <p:cNvSpPr/>
          <p:nvPr/>
        </p:nvSpPr>
        <p:spPr>
          <a:xfrm rot="16200000" flipH="1">
            <a:off x="7365753" y="1157159"/>
            <a:ext cx="367987" cy="38590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4994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51">
            <a:extLst>
              <a:ext uri="{FF2B5EF4-FFF2-40B4-BE49-F238E27FC236}">
                <a16:creationId xmlns:a16="http://schemas.microsoft.com/office/drawing/2014/main" id="{33009117-5BEC-4CD5-8AC2-65403D5860B1}"/>
              </a:ext>
            </a:extLst>
          </p:cNvPr>
          <p:cNvSpPr/>
          <p:nvPr/>
        </p:nvSpPr>
        <p:spPr>
          <a:xfrm rot="16200000" flipH="1">
            <a:off x="3671680" y="3925522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4994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51">
            <a:extLst>
              <a:ext uri="{FF2B5EF4-FFF2-40B4-BE49-F238E27FC236}">
                <a16:creationId xmlns:a16="http://schemas.microsoft.com/office/drawing/2014/main" id="{33009117-5BEC-4CD5-8AC2-65403D5860B1}"/>
              </a:ext>
            </a:extLst>
          </p:cNvPr>
          <p:cNvSpPr/>
          <p:nvPr/>
        </p:nvSpPr>
        <p:spPr>
          <a:xfrm rot="16200000" flipH="1">
            <a:off x="7346081" y="3918478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4994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9675" y="43136"/>
            <a:ext cx="8246070" cy="763525"/>
          </a:xfrm>
        </p:spPr>
        <p:txBody>
          <a:bodyPr/>
          <a:lstStyle/>
          <a:p>
            <a:r>
              <a:rPr lang="en-ID" dirty="0" smtClean="0"/>
              <a:t>OUTLINE LAPORAN PSETK </a:t>
            </a:r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AD74DEA-F7D8-43E8-B9CC-448DA908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24236"/>
              </p:ext>
            </p:extLst>
          </p:nvPr>
        </p:nvGraphicFramePr>
        <p:xfrm>
          <a:off x="615067" y="1350110"/>
          <a:ext cx="1800200" cy="3675102"/>
        </p:xfrm>
        <a:graphic>
          <a:graphicData uri="http://schemas.openxmlformats.org/drawingml/2006/table">
            <a:tbl>
              <a:tblPr firstRow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BAGIAN MUKA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COVER LAPORAN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CHECKLIST LAPORAN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BERITA ACARA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KATA PENGANTAR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DAFTAR ISI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맑은 고딕" panose="020B0503020000020004" pitchFamily="34" charset="-127"/>
                          <a:cs typeface="Arial" pitchFamily="34" charset="0"/>
                        </a:rPr>
                        <a:t>DAFTAR TABEL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DAFTAR GAMBAR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DAFTAR LAMPIRAN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18">
            <a:extLst>
              <a:ext uri="{FF2B5EF4-FFF2-40B4-BE49-F238E27FC236}">
                <a16:creationId xmlns:a16="http://schemas.microsoft.com/office/drawing/2014/main" id="{BA559950-C9B1-4A80-94A4-5E56591D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17898"/>
              </p:ext>
            </p:extLst>
          </p:nvPr>
        </p:nvGraphicFramePr>
        <p:xfrm>
          <a:off x="2700962" y="1350110"/>
          <a:ext cx="3703497" cy="3675100"/>
        </p:xfrm>
        <a:graphic>
          <a:graphicData uri="http://schemas.openxmlformats.org/drawingml/2006/table">
            <a:tbl>
              <a:tblPr firstRow="1" bandRow="1"/>
              <a:tblGrid>
                <a:gridCol w="370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4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BAGIAN ISI/SUBTANSI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BAB I. PENDAHULUAN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1.1.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Latar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Belakang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1.2.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Maksud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dan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Tujuan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Penyusunan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PSETK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1.3.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Keluaran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Yang </a:t>
                      </a:r>
                      <a:r>
                        <a:rPr lang="en-US" altLang="ko-KR" sz="1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Diharapkan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BAB II. GAMBARAN UMUM DAERAH IRIGASI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BAB III. ANALISA DAN HASIL PSETK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l" latinLnBrk="1"/>
                      <a:r>
                        <a:rPr lang="sv-SE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BAB IV. MASALAH DAN REKOMENDASI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BAB V. PENUTUP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19">
            <a:extLst>
              <a:ext uri="{FF2B5EF4-FFF2-40B4-BE49-F238E27FC236}">
                <a16:creationId xmlns:a16="http://schemas.microsoft.com/office/drawing/2014/main" id="{0AE7E667-053E-4BDB-B7F3-7E1D95BF8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22826"/>
              </p:ext>
            </p:extLst>
          </p:nvPr>
        </p:nvGraphicFramePr>
        <p:xfrm>
          <a:off x="6718210" y="1359151"/>
          <a:ext cx="1800200" cy="3666057"/>
        </p:xfrm>
        <a:graphic>
          <a:graphicData uri="http://schemas.openxmlformats.org/drawingml/2006/table">
            <a:tbl>
              <a:tblPr firstRow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BAGIAN LAMPIRAN DAN KELENGKAPAN DOKUMEN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LAMPIRAN 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1ABF65C-91DD-4DED-99F4-7F88D4FFE0D4}"/>
              </a:ext>
            </a:extLst>
          </p:cNvPr>
          <p:cNvSpPr/>
          <p:nvPr/>
        </p:nvSpPr>
        <p:spPr>
          <a:xfrm>
            <a:off x="7360533" y="980206"/>
            <a:ext cx="506322" cy="4640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F3F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694E4FC-4EB7-4459-A753-B5854D7B561D}"/>
              </a:ext>
            </a:extLst>
          </p:cNvPr>
          <p:cNvSpPr/>
          <p:nvPr/>
        </p:nvSpPr>
        <p:spPr>
          <a:xfrm>
            <a:off x="4295268" y="980206"/>
            <a:ext cx="514884" cy="4270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251499" y="95058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FINALISASI DOKUMEN PSETK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60238"/>
            <a:ext cx="8246070" cy="30541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pembahasan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mengundang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kewenangannya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unsur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non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pembahasan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dianggap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dinggap</a:t>
            </a:r>
            <a:r>
              <a:rPr lang="en-US" dirty="0">
                <a:solidFill>
                  <a:schemeClr val="tx1"/>
                </a:solidFill>
              </a:rPr>
              <a:t> final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dilegalisasi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kewenangannya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kekurangan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memperbaikinya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1" y="3946095"/>
            <a:ext cx="1440160" cy="107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87" y="3946095"/>
            <a:ext cx="1379984" cy="107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88" y="3946095"/>
            <a:ext cx="1428328" cy="107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33" y="3946094"/>
            <a:ext cx="1440158" cy="10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0" y="-16520"/>
            <a:ext cx="8246070" cy="763525"/>
          </a:xfrm>
        </p:spPr>
        <p:txBody>
          <a:bodyPr/>
          <a:lstStyle/>
          <a:p>
            <a:r>
              <a:rPr lang="en-ID" dirty="0" smtClean="0"/>
              <a:t>PENYAMPAIAN DOKUMEN PSETK</a:t>
            </a:r>
            <a:endParaRPr lang="en-US" dirty="0"/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6BD9C137-66E8-40F7-91FA-39C812D77B11}"/>
              </a:ext>
            </a:extLst>
          </p:cNvPr>
          <p:cNvGrpSpPr/>
          <p:nvPr/>
        </p:nvGrpSpPr>
        <p:grpSpPr>
          <a:xfrm>
            <a:off x="3247788" y="1822270"/>
            <a:ext cx="2232000" cy="2232000"/>
            <a:chOff x="6929202" y="1639696"/>
            <a:chExt cx="2232000" cy="2232000"/>
          </a:xfrm>
        </p:grpSpPr>
        <p:sp>
          <p:nvSpPr>
            <p:cNvPr id="31" name="Oval 2">
              <a:extLst>
                <a:ext uri="{FF2B5EF4-FFF2-40B4-BE49-F238E27FC236}">
                  <a16:creationId xmlns:a16="http://schemas.microsoft.com/office/drawing/2014/main" id="{B48C3F23-C009-400A-AE00-C4BF47873563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rgbClr val="3F3F3F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B2B8D765-F332-479F-B2A2-B05F247B1527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rgbClr val="3F3F3F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BEBDB56E-61CD-49E8-8096-1D86A9151CE2}"/>
                </a:ext>
              </a:extLst>
            </p:cNvPr>
            <p:cNvSpPr/>
            <p:nvPr/>
          </p:nvSpPr>
          <p:spPr>
            <a:xfrm>
              <a:off x="7360734" y="2071228"/>
              <a:ext cx="1368937" cy="1368937"/>
            </a:xfrm>
            <a:prstGeom prst="ellipse">
              <a:avLst/>
            </a:prstGeom>
            <a:solidFill>
              <a:srgbClr val="3F3F3F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4" name="Right Arrow 19">
            <a:extLst>
              <a:ext uri="{FF2B5EF4-FFF2-40B4-BE49-F238E27FC236}">
                <a16:creationId xmlns:a16="http://schemas.microsoft.com/office/drawing/2014/main" id="{2F52951D-B80C-44FD-9006-C65CB5398224}"/>
              </a:ext>
            </a:extLst>
          </p:cNvPr>
          <p:cNvSpPr/>
          <p:nvPr/>
        </p:nvSpPr>
        <p:spPr>
          <a:xfrm>
            <a:off x="2544257" y="952356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CF4E5-5C14-417E-927E-C8B509BBEE27}"/>
              </a:ext>
            </a:extLst>
          </p:cNvPr>
          <p:cNvSpPr txBox="1"/>
          <p:nvPr/>
        </p:nvSpPr>
        <p:spPr>
          <a:xfrm>
            <a:off x="3531917" y="2532915"/>
            <a:ext cx="1663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ko-K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PENYAMPAIAN DOKUMEN PSETK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BF6431-704D-4BF1-A666-641691BDB29F}"/>
              </a:ext>
            </a:extLst>
          </p:cNvPr>
          <p:cNvSpPr txBox="1"/>
          <p:nvPr/>
        </p:nvSpPr>
        <p:spPr>
          <a:xfrm>
            <a:off x="51809" y="3892044"/>
            <a:ext cx="29589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KOMISI IRIGASI PROVINSI / KABUPATEN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8EE3D8-32E4-4C09-9F64-EB469FEABAC6}"/>
              </a:ext>
            </a:extLst>
          </p:cNvPr>
          <p:cNvSpPr txBox="1"/>
          <p:nvPr/>
        </p:nvSpPr>
        <p:spPr>
          <a:xfrm>
            <a:off x="78553" y="1839240"/>
            <a:ext cx="2683389" cy="523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377"/>
            <a:r>
              <a:rPr lang="en-ID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BBWS, DINAS PU PROVINSI / KABUPATEN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91EF82-3359-45EA-9B54-FC5A7833C999}"/>
              </a:ext>
            </a:extLst>
          </p:cNvPr>
          <p:cNvSpPr txBox="1"/>
          <p:nvPr/>
        </p:nvSpPr>
        <p:spPr>
          <a:xfrm>
            <a:off x="4295182" y="855005"/>
            <a:ext cx="33043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DINAS PERTANIAN PROVINSI / KABUPATEN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3ED614-B937-4C87-9D61-FD86F69C47A9}"/>
              </a:ext>
            </a:extLst>
          </p:cNvPr>
          <p:cNvSpPr txBox="1"/>
          <p:nvPr/>
        </p:nvSpPr>
        <p:spPr>
          <a:xfrm>
            <a:off x="6339434" y="1718309"/>
            <a:ext cx="26610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BAPPEDA PROVINSI /  KABUPATEN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E0660F-EED7-44EF-AC37-769D431DEACA}"/>
              </a:ext>
            </a:extLst>
          </p:cNvPr>
          <p:cNvSpPr txBox="1"/>
          <p:nvPr/>
        </p:nvSpPr>
        <p:spPr>
          <a:xfrm>
            <a:off x="5839604" y="4100600"/>
            <a:ext cx="33043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P3A/GP3A/IP3A POKTAN/GAPOKTAN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0">
            <a:extLst>
              <a:ext uri="{FF2B5EF4-FFF2-40B4-BE49-F238E27FC236}">
                <a16:creationId xmlns:a16="http://schemas.microsoft.com/office/drawing/2014/main" id="{4C2C362B-E35C-40D9-82A3-A635E0BADB00}"/>
              </a:ext>
            </a:extLst>
          </p:cNvPr>
          <p:cNvSpPr/>
          <p:nvPr/>
        </p:nvSpPr>
        <p:spPr>
          <a:xfrm>
            <a:off x="3524026" y="4147858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23CEA7A1-39FE-49C8-94E9-17888D07436B}"/>
              </a:ext>
            </a:extLst>
          </p:cNvPr>
          <p:cNvSpPr/>
          <p:nvPr/>
        </p:nvSpPr>
        <p:spPr>
          <a:xfrm>
            <a:off x="5303026" y="3889813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7467A85C-A21C-43EB-B781-B0C9163F63A6}"/>
              </a:ext>
            </a:extLst>
          </p:cNvPr>
          <p:cNvSpPr/>
          <p:nvPr/>
        </p:nvSpPr>
        <p:spPr>
          <a:xfrm>
            <a:off x="5537148" y="215204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ound Same Side Corner Rectangle 36">
            <a:extLst>
              <a:ext uri="{FF2B5EF4-FFF2-40B4-BE49-F238E27FC236}">
                <a16:creationId xmlns:a16="http://schemas.microsoft.com/office/drawing/2014/main" id="{3AA8DB47-389E-494B-87F9-9B456A2AFCBD}"/>
              </a:ext>
            </a:extLst>
          </p:cNvPr>
          <p:cNvSpPr>
            <a:spLocks noChangeAspect="1"/>
          </p:cNvSpPr>
          <p:nvPr/>
        </p:nvSpPr>
        <p:spPr>
          <a:xfrm>
            <a:off x="3774746" y="124152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C46B9EF3-38E5-401E-B999-192DBCCD170B}"/>
              </a:ext>
            </a:extLst>
          </p:cNvPr>
          <p:cNvSpPr>
            <a:spLocks noChangeAspect="1"/>
          </p:cNvSpPr>
          <p:nvPr/>
        </p:nvSpPr>
        <p:spPr>
          <a:xfrm>
            <a:off x="2761942" y="254008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8F4082-4CA9-4DF7-9DE9-AF0243C0E353}"/>
              </a:ext>
            </a:extLst>
          </p:cNvPr>
          <p:cNvSpPr txBox="1"/>
          <p:nvPr/>
        </p:nvSpPr>
        <p:spPr>
          <a:xfrm>
            <a:off x="78553" y="1010687"/>
            <a:ext cx="330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DOKUMEN PSETK DIBERIKAN KEPADA KPI SESUAI DENGAN KEWENANGANNYA 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480</Words>
  <Application>Microsoft Office PowerPoint</Application>
  <PresentationFormat>On-screen Show (16:9)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Arial Unicode MS</vt:lpstr>
      <vt:lpstr>Calibri</vt:lpstr>
      <vt:lpstr>News Gothic MT</vt:lpstr>
      <vt:lpstr>Office Theme</vt:lpstr>
      <vt:lpstr>Cover and End Slide Master</vt:lpstr>
      <vt:lpstr>MEKANISME PELAPORAN PSETK</vt:lpstr>
      <vt:lpstr>Langkah dalam penyusunan laporan PSETK</vt:lpstr>
      <vt:lpstr>VERIFIKASI DATA LAPANGAN </vt:lpstr>
      <vt:lpstr>Konsolidasi Hasil PSETK</vt:lpstr>
      <vt:lpstr>Penyusunan Laporan PSETK</vt:lpstr>
      <vt:lpstr>PERSYARATAN UMUM PENULISAN LAPORAN</vt:lpstr>
      <vt:lpstr>OUTLINE LAPORAN PSETK </vt:lpstr>
      <vt:lpstr>FINALISASI DOKUMEN PSETK</vt:lpstr>
      <vt:lpstr>PENYAMPAIAN DOKUMEN PSETK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beni putra</cp:lastModifiedBy>
  <cp:revision>152</cp:revision>
  <dcterms:created xsi:type="dcterms:W3CDTF">2013-08-21T19:17:07Z</dcterms:created>
  <dcterms:modified xsi:type="dcterms:W3CDTF">2018-10-05T02:51:06Z</dcterms:modified>
</cp:coreProperties>
</file>